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53"/>
  </p:notesMasterIdLst>
  <p:sldIdLst>
    <p:sldId id="2971" r:id="rId5"/>
    <p:sldId id="268" r:id="rId6"/>
    <p:sldId id="269" r:id="rId7"/>
    <p:sldId id="258" r:id="rId8"/>
    <p:sldId id="284" r:id="rId9"/>
    <p:sldId id="2970" r:id="rId10"/>
    <p:sldId id="2962" r:id="rId11"/>
    <p:sldId id="273" r:id="rId12"/>
    <p:sldId id="2981" r:id="rId13"/>
    <p:sldId id="2982" r:id="rId14"/>
    <p:sldId id="2920" r:id="rId15"/>
    <p:sldId id="3009" r:id="rId16"/>
    <p:sldId id="3010" r:id="rId17"/>
    <p:sldId id="2931" r:id="rId18"/>
    <p:sldId id="2930" r:id="rId19"/>
    <p:sldId id="3000" r:id="rId20"/>
    <p:sldId id="3001" r:id="rId21"/>
    <p:sldId id="2986" r:id="rId22"/>
    <p:sldId id="2934" r:id="rId23"/>
    <p:sldId id="3002" r:id="rId24"/>
    <p:sldId id="3008" r:id="rId25"/>
    <p:sldId id="2941" r:id="rId26"/>
    <p:sldId id="2943" r:id="rId27"/>
    <p:sldId id="2929" r:id="rId28"/>
    <p:sldId id="2998" r:id="rId29"/>
    <p:sldId id="2999" r:id="rId30"/>
    <p:sldId id="2994" r:id="rId31"/>
    <p:sldId id="2995" r:id="rId32"/>
    <p:sldId id="2996" r:id="rId33"/>
    <p:sldId id="2980" r:id="rId34"/>
    <p:sldId id="2984" r:id="rId35"/>
    <p:sldId id="3011" r:id="rId36"/>
    <p:sldId id="3006" r:id="rId37"/>
    <p:sldId id="3013" r:id="rId38"/>
    <p:sldId id="3007" r:id="rId39"/>
    <p:sldId id="2990" r:id="rId40"/>
    <p:sldId id="2983" r:id="rId41"/>
    <p:sldId id="2985" r:id="rId42"/>
    <p:sldId id="2989" r:id="rId43"/>
    <p:sldId id="2991" r:id="rId44"/>
    <p:sldId id="2993" r:id="rId45"/>
    <p:sldId id="3003" r:id="rId46"/>
    <p:sldId id="3012" r:id="rId47"/>
    <p:sldId id="3004" r:id="rId48"/>
    <p:sldId id="3005" r:id="rId49"/>
    <p:sldId id="2992" r:id="rId50"/>
    <p:sldId id="287" r:id="rId51"/>
    <p:sldId id="2988" r:id="rId52"/>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06D"/>
    <a:srgbClr val="D135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7B5338-23FB-4990-A945-D83E3C08EF2B}" v="2195" dt="2020-07-10T15:32:09.62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428" autoAdjust="0"/>
    <p:restoredTop sz="95226" autoAdjust="0"/>
  </p:normalViewPr>
  <p:slideViewPr>
    <p:cSldViewPr snapToGrid="0">
      <p:cViewPr varScale="1">
        <p:scale>
          <a:sx n="86" d="100"/>
          <a:sy n="86" d="100"/>
        </p:scale>
        <p:origin x="31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7DE5A6EA-6B6A-424D-9747-4A54259133F8}"/>
    <pc:docChg chg="undo custSel mod addSld delSld modSld">
      <pc:chgData name="Lucas Jellema" userId="7e183fbb-84e0-44b3-9b03-0792bc8d162b" providerId="ADAL" clId="{7DE5A6EA-6B6A-424D-9747-4A54259133F8}" dt="2020-06-28T12:19:09.869" v="1701"/>
      <pc:docMkLst>
        <pc:docMk/>
      </pc:docMkLst>
      <pc:sldChg chg="addSp delSp modSp">
        <pc:chgData name="Lucas Jellema" userId="7e183fbb-84e0-44b3-9b03-0792bc8d162b" providerId="ADAL" clId="{7DE5A6EA-6B6A-424D-9747-4A54259133F8}" dt="2020-06-27T09:57:57.059" v="138" actId="1076"/>
        <pc:sldMkLst>
          <pc:docMk/>
          <pc:sldMk cId="1399461224" sldId="258"/>
        </pc:sldMkLst>
        <pc:spChg chg="add mod">
          <ac:chgData name="Lucas Jellema" userId="7e183fbb-84e0-44b3-9b03-0792bc8d162b" providerId="ADAL" clId="{7DE5A6EA-6B6A-424D-9747-4A54259133F8}" dt="2020-06-27T09:57:36.297" v="130" actId="478"/>
          <ac:spMkLst>
            <pc:docMk/>
            <pc:sldMk cId="1399461224" sldId="258"/>
            <ac:spMk id="4" creationId="{CC4002DB-5F26-4217-B410-517C1D90BE8C}"/>
          </ac:spMkLst>
        </pc:spChg>
        <pc:picChg chg="add mod">
          <ac:chgData name="Lucas Jellema" userId="7e183fbb-84e0-44b3-9b03-0792bc8d162b" providerId="ADAL" clId="{7DE5A6EA-6B6A-424D-9747-4A54259133F8}" dt="2020-06-27T09:57:57.059" v="138" actId="1076"/>
          <ac:picMkLst>
            <pc:docMk/>
            <pc:sldMk cId="1399461224" sldId="258"/>
            <ac:picMk id="6" creationId="{A51ACBE8-A32C-4609-906B-1C24F9601ECB}"/>
          </ac:picMkLst>
        </pc:picChg>
        <pc:picChg chg="del">
          <ac:chgData name="Lucas Jellema" userId="7e183fbb-84e0-44b3-9b03-0792bc8d162b" providerId="ADAL" clId="{7DE5A6EA-6B6A-424D-9747-4A54259133F8}" dt="2020-06-27T09:57:36.297" v="130" actId="478"/>
          <ac:picMkLst>
            <pc:docMk/>
            <pc:sldMk cId="1399461224" sldId="258"/>
            <ac:picMk id="7" creationId="{501D1D0A-9783-4C1A-B8F6-E7C8EDB0633F}"/>
          </ac:picMkLst>
        </pc:picChg>
        <pc:picChg chg="del">
          <ac:chgData name="Lucas Jellema" userId="7e183fbb-84e0-44b3-9b03-0792bc8d162b" providerId="ADAL" clId="{7DE5A6EA-6B6A-424D-9747-4A54259133F8}" dt="2020-06-27T09:57:48.720" v="135" actId="478"/>
          <ac:picMkLst>
            <pc:docMk/>
            <pc:sldMk cId="1399461224" sldId="258"/>
            <ac:picMk id="9" creationId="{33F77446-4F08-479D-9090-0F73525EF34E}"/>
          </ac:picMkLst>
        </pc:picChg>
        <pc:picChg chg="mod">
          <ac:chgData name="Lucas Jellema" userId="7e183fbb-84e0-44b3-9b03-0792bc8d162b" providerId="ADAL" clId="{7DE5A6EA-6B6A-424D-9747-4A54259133F8}" dt="2020-06-27T09:57:45.083" v="134" actId="1076"/>
          <ac:picMkLst>
            <pc:docMk/>
            <pc:sldMk cId="1399461224" sldId="258"/>
            <ac:picMk id="2050" creationId="{C8D772CC-BC5C-49B9-9E89-C3150C3A1884}"/>
          </ac:picMkLst>
        </pc:picChg>
      </pc:sldChg>
      <pc:sldChg chg="del">
        <pc:chgData name="Lucas Jellema" userId="7e183fbb-84e0-44b3-9b03-0792bc8d162b" providerId="ADAL" clId="{7DE5A6EA-6B6A-424D-9747-4A54259133F8}" dt="2020-06-27T09:58:39.193" v="139" actId="2696"/>
        <pc:sldMkLst>
          <pc:docMk/>
          <pc:sldMk cId="2410753949" sldId="272"/>
        </pc:sldMkLst>
      </pc:sldChg>
      <pc:sldChg chg="addSp delSp modSp add">
        <pc:chgData name="Lucas Jellema" userId="7e183fbb-84e0-44b3-9b03-0792bc8d162b" providerId="ADAL" clId="{7DE5A6EA-6B6A-424D-9747-4A54259133F8}" dt="2020-06-27T10:07:27.686" v="519" actId="478"/>
        <pc:sldMkLst>
          <pc:docMk/>
          <pc:sldMk cId="4264205254" sldId="273"/>
        </pc:sldMkLst>
        <pc:spChg chg="mod">
          <ac:chgData name="Lucas Jellema" userId="7e183fbb-84e0-44b3-9b03-0792bc8d162b" providerId="ADAL" clId="{7DE5A6EA-6B6A-424D-9747-4A54259133F8}" dt="2020-06-27T10:01:08.119" v="170" actId="1076"/>
          <ac:spMkLst>
            <pc:docMk/>
            <pc:sldMk cId="4264205254" sldId="273"/>
            <ac:spMk id="14" creationId="{1E847DBD-8233-48EA-9C00-6F445B517AD4}"/>
          </ac:spMkLst>
        </pc:spChg>
        <pc:spChg chg="mod">
          <ac:chgData name="Lucas Jellema" userId="7e183fbb-84e0-44b3-9b03-0792bc8d162b" providerId="ADAL" clId="{7DE5A6EA-6B6A-424D-9747-4A54259133F8}" dt="2020-06-27T09:59:21.552" v="152" actId="1076"/>
          <ac:spMkLst>
            <pc:docMk/>
            <pc:sldMk cId="4264205254" sldId="273"/>
            <ac:spMk id="132" creationId="{82FC4A36-35E7-4424-A5AE-3154034AC790}"/>
          </ac:spMkLst>
        </pc:spChg>
        <pc:spChg chg="mod">
          <ac:chgData name="Lucas Jellema" userId="7e183fbb-84e0-44b3-9b03-0792bc8d162b" providerId="ADAL" clId="{7DE5A6EA-6B6A-424D-9747-4A54259133F8}" dt="2020-06-27T10:00:31.271" v="162" actId="1076"/>
          <ac:spMkLst>
            <pc:docMk/>
            <pc:sldMk cId="4264205254" sldId="273"/>
            <ac:spMk id="157" creationId="{2723B24C-C46C-485A-BF56-A0932F200E34}"/>
          </ac:spMkLst>
        </pc:spChg>
        <pc:grpChg chg="mod">
          <ac:chgData name="Lucas Jellema" userId="7e183fbb-84e0-44b3-9b03-0792bc8d162b" providerId="ADAL" clId="{7DE5A6EA-6B6A-424D-9747-4A54259133F8}" dt="2020-06-27T10:00:38.252" v="164" actId="1076"/>
          <ac:grpSpMkLst>
            <pc:docMk/>
            <pc:sldMk cId="4264205254" sldId="273"/>
            <ac:grpSpMk id="119" creationId="{204AF68C-C9B2-4784-9765-DBCDE65AF6AA}"/>
          </ac:grpSpMkLst>
        </pc:grpChg>
        <pc:grpChg chg="add mod">
          <ac:chgData name="Lucas Jellema" userId="7e183fbb-84e0-44b3-9b03-0792bc8d162b" providerId="ADAL" clId="{7DE5A6EA-6B6A-424D-9747-4A54259133F8}" dt="2020-06-27T10:00:43.185" v="165" actId="1076"/>
          <ac:grpSpMkLst>
            <pc:docMk/>
            <pc:sldMk cId="4264205254" sldId="273"/>
            <ac:grpSpMk id="155" creationId="{11C4A6E0-1B9A-40B0-B60B-95B6F1D373EF}"/>
          </ac:grpSpMkLst>
        </pc:grpChg>
        <pc:grpChg chg="mod">
          <ac:chgData name="Lucas Jellema" userId="7e183fbb-84e0-44b3-9b03-0792bc8d162b" providerId="ADAL" clId="{7DE5A6EA-6B6A-424D-9747-4A54259133F8}" dt="2020-06-27T10:01:50.220" v="179" actId="1076"/>
          <ac:grpSpMkLst>
            <pc:docMk/>
            <pc:sldMk cId="4264205254" sldId="273"/>
            <ac:grpSpMk id="172" creationId="{89AA7BCF-787E-42C2-88EE-538A85F4CBA6}"/>
          </ac:grpSpMkLst>
        </pc:grpChg>
        <pc:grpChg chg="mod">
          <ac:chgData name="Lucas Jellema" userId="7e183fbb-84e0-44b3-9b03-0792bc8d162b" providerId="ADAL" clId="{7DE5A6EA-6B6A-424D-9747-4A54259133F8}" dt="2020-06-27T10:01:46.871" v="178" actId="1076"/>
          <ac:grpSpMkLst>
            <pc:docMk/>
            <pc:sldMk cId="4264205254" sldId="273"/>
            <ac:grpSpMk id="178" creationId="{C7D07ED4-2FE9-4C82-AFFE-0A1A7E01AFBA}"/>
          </ac:grpSpMkLst>
        </pc:grpChg>
        <pc:grpChg chg="mod">
          <ac:chgData name="Lucas Jellema" userId="7e183fbb-84e0-44b3-9b03-0792bc8d162b" providerId="ADAL" clId="{7DE5A6EA-6B6A-424D-9747-4A54259133F8}" dt="2020-06-27T10:01:43.166" v="177" actId="1076"/>
          <ac:grpSpMkLst>
            <pc:docMk/>
            <pc:sldMk cId="4264205254" sldId="273"/>
            <ac:grpSpMk id="181" creationId="{9B828D43-9C67-4310-816B-1B2DF867FCA4}"/>
          </ac:grpSpMkLst>
        </pc:grpChg>
        <pc:grpChg chg="mod">
          <ac:chgData name="Lucas Jellema" userId="7e183fbb-84e0-44b3-9b03-0792bc8d162b" providerId="ADAL" clId="{7DE5A6EA-6B6A-424D-9747-4A54259133F8}" dt="2020-06-27T10:01:30.681" v="175" actId="1076"/>
          <ac:grpSpMkLst>
            <pc:docMk/>
            <pc:sldMk cId="4264205254" sldId="273"/>
            <ac:grpSpMk id="184" creationId="{26E06C77-90EF-4415-BE96-F6CB7FD87BDE}"/>
          </ac:grpSpMkLst>
        </pc:grpChg>
        <pc:grpChg chg="mod">
          <ac:chgData name="Lucas Jellema" userId="7e183fbb-84e0-44b3-9b03-0792bc8d162b" providerId="ADAL" clId="{7DE5A6EA-6B6A-424D-9747-4A54259133F8}" dt="2020-06-27T10:01:32.317" v="176" actId="1076"/>
          <ac:grpSpMkLst>
            <pc:docMk/>
            <pc:sldMk cId="4264205254" sldId="273"/>
            <ac:grpSpMk id="197" creationId="{267ECBB4-E7BF-4551-AAB4-3BEFA85B9401}"/>
          </ac:grpSpMkLst>
        </pc:grpChg>
        <pc:grpChg chg="del">
          <ac:chgData name="Lucas Jellema" userId="7e183fbb-84e0-44b3-9b03-0792bc8d162b" providerId="ADAL" clId="{7DE5A6EA-6B6A-424D-9747-4A54259133F8}" dt="2020-06-27T10:07:26.147" v="518" actId="478"/>
          <ac:grpSpMkLst>
            <pc:docMk/>
            <pc:sldMk cId="4264205254" sldId="273"/>
            <ac:grpSpMk id="207" creationId="{EF178B65-1FE1-4578-A716-C70BC0051869}"/>
          </ac:grpSpMkLst>
        </pc:grpChg>
        <pc:grpChg chg="del">
          <ac:chgData name="Lucas Jellema" userId="7e183fbb-84e0-44b3-9b03-0792bc8d162b" providerId="ADAL" clId="{7DE5A6EA-6B6A-424D-9747-4A54259133F8}" dt="2020-06-27T10:07:26.147" v="518" actId="478"/>
          <ac:grpSpMkLst>
            <pc:docMk/>
            <pc:sldMk cId="4264205254" sldId="273"/>
            <ac:grpSpMk id="237" creationId="{634EA494-5A01-4792-B1AA-1415D746E991}"/>
          </ac:grpSpMkLst>
        </pc:grpChg>
        <pc:grpChg chg="del">
          <ac:chgData name="Lucas Jellema" userId="7e183fbb-84e0-44b3-9b03-0792bc8d162b" providerId="ADAL" clId="{7DE5A6EA-6B6A-424D-9747-4A54259133F8}" dt="2020-06-27T10:07:27.686" v="519" actId="478"/>
          <ac:grpSpMkLst>
            <pc:docMk/>
            <pc:sldMk cId="4264205254" sldId="273"/>
            <ac:grpSpMk id="260" creationId="{549309E2-95F2-4B5F-91D0-882FBB44355D}"/>
          </ac:grpSpMkLst>
        </pc:grpChg>
        <pc:picChg chg="del">
          <ac:chgData name="Lucas Jellema" userId="7e183fbb-84e0-44b3-9b03-0792bc8d162b" providerId="ADAL" clId="{7DE5A6EA-6B6A-424D-9747-4A54259133F8}" dt="2020-06-27T10:00:44.775" v="166" actId="478"/>
          <ac:picMkLst>
            <pc:docMk/>
            <pc:sldMk cId="4264205254" sldId="273"/>
            <ac:picMk id="11272" creationId="{C2C2ACAA-3465-4C8E-89E8-45AF8863F047}"/>
          </ac:picMkLst>
        </pc:picChg>
      </pc:sldChg>
      <pc:sldChg chg="del">
        <pc:chgData name="Lucas Jellema" userId="7e183fbb-84e0-44b3-9b03-0792bc8d162b" providerId="ADAL" clId="{7DE5A6EA-6B6A-424D-9747-4A54259133F8}" dt="2020-06-27T12:37:25.421" v="1039" actId="2696"/>
        <pc:sldMkLst>
          <pc:docMk/>
          <pc:sldMk cId="3684732296" sldId="2919"/>
        </pc:sldMkLst>
      </pc:sldChg>
      <pc:sldChg chg="delSp add">
        <pc:chgData name="Lucas Jellema" userId="7e183fbb-84e0-44b3-9b03-0792bc8d162b" providerId="ADAL" clId="{7DE5A6EA-6B6A-424D-9747-4A54259133F8}" dt="2020-06-27T12:13:44.491" v="524" actId="478"/>
        <pc:sldMkLst>
          <pc:docMk/>
          <pc:sldMk cId="1876800569" sldId="2920"/>
        </pc:sldMkLst>
        <pc:spChg chg="del">
          <ac:chgData name="Lucas Jellema" userId="7e183fbb-84e0-44b3-9b03-0792bc8d162b" providerId="ADAL" clId="{7DE5A6EA-6B6A-424D-9747-4A54259133F8}" dt="2020-06-27T12:13:44.491" v="524" actId="478"/>
          <ac:spMkLst>
            <pc:docMk/>
            <pc:sldMk cId="1876800569" sldId="2920"/>
            <ac:spMk id="4" creationId="{B892847C-7E9C-49F8-8F5C-D1BC3BEA0ED6}"/>
          </ac:spMkLst>
        </pc:spChg>
      </pc:sldChg>
      <pc:sldChg chg="delSp modSp add">
        <pc:chgData name="Lucas Jellema" userId="7e183fbb-84e0-44b3-9b03-0792bc8d162b" providerId="ADAL" clId="{7DE5A6EA-6B6A-424D-9747-4A54259133F8}" dt="2020-06-27T12:14:03.405" v="529" actId="1076"/>
        <pc:sldMkLst>
          <pc:docMk/>
          <pc:sldMk cId="2071381393" sldId="2929"/>
        </pc:sldMkLst>
        <pc:spChg chg="del">
          <ac:chgData name="Lucas Jellema" userId="7e183fbb-84e0-44b3-9b03-0792bc8d162b" providerId="ADAL" clId="{7DE5A6EA-6B6A-424D-9747-4A54259133F8}" dt="2020-06-27T12:14:00.693" v="528" actId="478"/>
          <ac:spMkLst>
            <pc:docMk/>
            <pc:sldMk cId="2071381393" sldId="2929"/>
            <ac:spMk id="4" creationId="{B892847C-7E9C-49F8-8F5C-D1BC3BEA0ED6}"/>
          </ac:spMkLst>
        </pc:spChg>
        <pc:picChg chg="mod">
          <ac:chgData name="Lucas Jellema" userId="7e183fbb-84e0-44b3-9b03-0792bc8d162b" providerId="ADAL" clId="{7DE5A6EA-6B6A-424D-9747-4A54259133F8}" dt="2020-06-27T12:14:03.405" v="529" actId="1076"/>
          <ac:picMkLst>
            <pc:docMk/>
            <pc:sldMk cId="2071381393" sldId="2929"/>
            <ac:picMk id="8" creationId="{E800E3EE-140A-4C08-A992-3937A3EFC4DA}"/>
          </ac:picMkLst>
        </pc:picChg>
      </pc:sldChg>
      <pc:sldChg chg="delSp modSp add">
        <pc:chgData name="Lucas Jellema" userId="7e183fbb-84e0-44b3-9b03-0792bc8d162b" providerId="ADAL" clId="{7DE5A6EA-6B6A-424D-9747-4A54259133F8}" dt="2020-06-27T12:13:36.997" v="522" actId="478"/>
        <pc:sldMkLst>
          <pc:docMk/>
          <pc:sldMk cId="1097645569" sldId="2930"/>
        </pc:sldMkLst>
        <pc:spChg chg="del">
          <ac:chgData name="Lucas Jellema" userId="7e183fbb-84e0-44b3-9b03-0792bc8d162b" providerId="ADAL" clId="{7DE5A6EA-6B6A-424D-9747-4A54259133F8}" dt="2020-06-27T12:13:36.997" v="522" actId="478"/>
          <ac:spMkLst>
            <pc:docMk/>
            <pc:sldMk cId="1097645569" sldId="2930"/>
            <ac:spMk id="4" creationId="{B892847C-7E9C-49F8-8F5C-D1BC3BEA0ED6}"/>
          </ac:spMkLst>
        </pc:spChg>
        <pc:picChg chg="mod">
          <ac:chgData name="Lucas Jellema" userId="7e183fbb-84e0-44b3-9b03-0792bc8d162b" providerId="ADAL" clId="{7DE5A6EA-6B6A-424D-9747-4A54259133F8}" dt="2020-06-27T12:13:30.658" v="521" actId="1076"/>
          <ac:picMkLst>
            <pc:docMk/>
            <pc:sldMk cId="1097645569" sldId="2930"/>
            <ac:picMk id="8" creationId="{DD04661A-FDA7-42CD-ABA0-2449FE73BA5E}"/>
          </ac:picMkLst>
        </pc:picChg>
      </pc:sldChg>
      <pc:sldChg chg="delSp add">
        <pc:chgData name="Lucas Jellema" userId="7e183fbb-84e0-44b3-9b03-0792bc8d162b" providerId="ADAL" clId="{7DE5A6EA-6B6A-424D-9747-4A54259133F8}" dt="2020-06-27T12:13:40.725" v="523" actId="478"/>
        <pc:sldMkLst>
          <pc:docMk/>
          <pc:sldMk cId="2860054267" sldId="2931"/>
        </pc:sldMkLst>
        <pc:spChg chg="del">
          <ac:chgData name="Lucas Jellema" userId="7e183fbb-84e0-44b3-9b03-0792bc8d162b" providerId="ADAL" clId="{7DE5A6EA-6B6A-424D-9747-4A54259133F8}" dt="2020-06-27T12:13:40.725" v="523" actId="478"/>
          <ac:spMkLst>
            <pc:docMk/>
            <pc:sldMk cId="2860054267" sldId="2931"/>
            <ac:spMk id="4" creationId="{B892847C-7E9C-49F8-8F5C-D1BC3BEA0ED6}"/>
          </ac:spMkLst>
        </pc:spChg>
      </pc:sldChg>
      <pc:sldChg chg="delSp add">
        <pc:chgData name="Lucas Jellema" userId="7e183fbb-84e0-44b3-9b03-0792bc8d162b" providerId="ADAL" clId="{7DE5A6EA-6B6A-424D-9747-4A54259133F8}" dt="2020-06-27T12:13:49.445" v="525" actId="478"/>
        <pc:sldMkLst>
          <pc:docMk/>
          <pc:sldMk cId="977089242" sldId="2934"/>
        </pc:sldMkLst>
        <pc:spChg chg="del">
          <ac:chgData name="Lucas Jellema" userId="7e183fbb-84e0-44b3-9b03-0792bc8d162b" providerId="ADAL" clId="{7DE5A6EA-6B6A-424D-9747-4A54259133F8}" dt="2020-06-27T12:13:49.445" v="525" actId="478"/>
          <ac:spMkLst>
            <pc:docMk/>
            <pc:sldMk cId="977089242" sldId="2934"/>
            <ac:spMk id="4" creationId="{B892847C-7E9C-49F8-8F5C-D1BC3BEA0ED6}"/>
          </ac:spMkLst>
        </pc:spChg>
      </pc:sldChg>
      <pc:sldChg chg="delSp add">
        <pc:chgData name="Lucas Jellema" userId="7e183fbb-84e0-44b3-9b03-0792bc8d162b" providerId="ADAL" clId="{7DE5A6EA-6B6A-424D-9747-4A54259133F8}" dt="2020-06-27T12:13:53.918" v="526" actId="478"/>
        <pc:sldMkLst>
          <pc:docMk/>
          <pc:sldMk cId="2295812978" sldId="2941"/>
        </pc:sldMkLst>
        <pc:spChg chg="del">
          <ac:chgData name="Lucas Jellema" userId="7e183fbb-84e0-44b3-9b03-0792bc8d162b" providerId="ADAL" clId="{7DE5A6EA-6B6A-424D-9747-4A54259133F8}" dt="2020-06-27T12:13:53.918" v="526" actId="478"/>
          <ac:spMkLst>
            <pc:docMk/>
            <pc:sldMk cId="2295812978" sldId="2941"/>
            <ac:spMk id="4" creationId="{FE49D8A9-2E67-4759-9EE0-307BAACFB025}"/>
          </ac:spMkLst>
        </pc:spChg>
      </pc:sldChg>
      <pc:sldChg chg="delSp add">
        <pc:chgData name="Lucas Jellema" userId="7e183fbb-84e0-44b3-9b03-0792bc8d162b" providerId="ADAL" clId="{7DE5A6EA-6B6A-424D-9747-4A54259133F8}" dt="2020-06-27T12:13:57.049" v="527" actId="478"/>
        <pc:sldMkLst>
          <pc:docMk/>
          <pc:sldMk cId="2581487" sldId="2943"/>
        </pc:sldMkLst>
        <pc:spChg chg="del">
          <ac:chgData name="Lucas Jellema" userId="7e183fbb-84e0-44b3-9b03-0792bc8d162b" providerId="ADAL" clId="{7DE5A6EA-6B6A-424D-9747-4A54259133F8}" dt="2020-06-27T12:13:57.049" v="527" actId="478"/>
          <ac:spMkLst>
            <pc:docMk/>
            <pc:sldMk cId="2581487" sldId="2943"/>
            <ac:spMk id="4" creationId="{FE49D8A9-2E67-4759-9EE0-307BAACFB025}"/>
          </ac:spMkLst>
        </pc:spChg>
      </pc:sldChg>
      <pc:sldChg chg="del">
        <pc:chgData name="Lucas Jellema" userId="7e183fbb-84e0-44b3-9b03-0792bc8d162b" providerId="ADAL" clId="{7DE5A6EA-6B6A-424D-9747-4A54259133F8}" dt="2020-06-27T09:58:56.102" v="142" actId="2696"/>
        <pc:sldMkLst>
          <pc:docMk/>
          <pc:sldMk cId="3611924026" sldId="2944"/>
        </pc:sldMkLst>
      </pc:sldChg>
      <pc:sldChg chg="del">
        <pc:chgData name="Lucas Jellema" userId="7e183fbb-84e0-44b3-9b03-0792bc8d162b" providerId="ADAL" clId="{7DE5A6EA-6B6A-424D-9747-4A54259133F8}" dt="2020-06-27T09:58:56.147" v="144" actId="2696"/>
        <pc:sldMkLst>
          <pc:docMk/>
          <pc:sldMk cId="3335533055" sldId="2949"/>
        </pc:sldMkLst>
      </pc:sldChg>
      <pc:sldChg chg="del">
        <pc:chgData name="Lucas Jellema" userId="7e183fbb-84e0-44b3-9b03-0792bc8d162b" providerId="ADAL" clId="{7DE5A6EA-6B6A-424D-9747-4A54259133F8}" dt="2020-06-27T09:58:56.126" v="143" actId="2696"/>
        <pc:sldMkLst>
          <pc:docMk/>
          <pc:sldMk cId="2409090420" sldId="2965"/>
        </pc:sldMkLst>
      </pc:sldChg>
      <pc:sldChg chg="modSp">
        <pc:chgData name="Lucas Jellema" userId="7e183fbb-84e0-44b3-9b03-0792bc8d162b" providerId="ADAL" clId="{7DE5A6EA-6B6A-424D-9747-4A54259133F8}" dt="2020-06-27T09:56:49.929" v="129" actId="1038"/>
        <pc:sldMkLst>
          <pc:docMk/>
          <pc:sldMk cId="2001740062" sldId="2971"/>
        </pc:sldMkLst>
        <pc:spChg chg="mod">
          <ac:chgData name="Lucas Jellema" userId="7e183fbb-84e0-44b3-9b03-0792bc8d162b" providerId="ADAL" clId="{7DE5A6EA-6B6A-424D-9747-4A54259133F8}" dt="2020-06-27T09:53:19.694" v="27" actId="20577"/>
          <ac:spMkLst>
            <pc:docMk/>
            <pc:sldMk cId="2001740062" sldId="2971"/>
            <ac:spMk id="13" creationId="{C85871DD-13F2-4266-9511-CA6EA5C6A46B}"/>
          </ac:spMkLst>
        </pc:spChg>
        <pc:spChg chg="mod">
          <ac:chgData name="Lucas Jellema" userId="7e183fbb-84e0-44b3-9b03-0792bc8d162b" providerId="ADAL" clId="{7DE5A6EA-6B6A-424D-9747-4A54259133F8}" dt="2020-06-27T09:56:49.929" v="129" actId="1038"/>
          <ac:spMkLst>
            <pc:docMk/>
            <pc:sldMk cId="2001740062" sldId="2971"/>
            <ac:spMk id="14" creationId="{3DFCEAEA-583A-4CE7-A7E5-77ECA18CC216}"/>
          </ac:spMkLst>
        </pc:spChg>
      </pc:sldChg>
      <pc:sldChg chg="del">
        <pc:chgData name="Lucas Jellema" userId="7e183fbb-84e0-44b3-9b03-0792bc8d162b" providerId="ADAL" clId="{7DE5A6EA-6B6A-424D-9747-4A54259133F8}" dt="2020-06-27T09:58:56.220" v="148" actId="2696"/>
        <pc:sldMkLst>
          <pc:docMk/>
          <pc:sldMk cId="2139562489" sldId="2973"/>
        </pc:sldMkLst>
      </pc:sldChg>
      <pc:sldChg chg="del">
        <pc:chgData name="Lucas Jellema" userId="7e183fbb-84e0-44b3-9b03-0792bc8d162b" providerId="ADAL" clId="{7DE5A6EA-6B6A-424D-9747-4A54259133F8}" dt="2020-06-27T09:58:44.891" v="141" actId="2696"/>
        <pc:sldMkLst>
          <pc:docMk/>
          <pc:sldMk cId="2917923784" sldId="2974"/>
        </pc:sldMkLst>
      </pc:sldChg>
      <pc:sldChg chg="del">
        <pc:chgData name="Lucas Jellema" userId="7e183fbb-84e0-44b3-9b03-0792bc8d162b" providerId="ADAL" clId="{7DE5A6EA-6B6A-424D-9747-4A54259133F8}" dt="2020-06-27T09:58:56.172" v="146" actId="2696"/>
        <pc:sldMkLst>
          <pc:docMk/>
          <pc:sldMk cId="2997448121" sldId="2978"/>
        </pc:sldMkLst>
      </pc:sldChg>
      <pc:sldChg chg="del">
        <pc:chgData name="Lucas Jellema" userId="7e183fbb-84e0-44b3-9b03-0792bc8d162b" providerId="ADAL" clId="{7DE5A6EA-6B6A-424D-9747-4A54259133F8}" dt="2020-06-27T09:58:56.191" v="147" actId="2696"/>
        <pc:sldMkLst>
          <pc:docMk/>
          <pc:sldMk cId="2810723366" sldId="2979"/>
        </pc:sldMkLst>
      </pc:sldChg>
      <pc:sldChg chg="del">
        <pc:chgData name="Lucas Jellema" userId="7e183fbb-84e0-44b3-9b03-0792bc8d162b" providerId="ADAL" clId="{7DE5A6EA-6B6A-424D-9747-4A54259133F8}" dt="2020-06-27T09:58:56.167" v="145" actId="2696"/>
        <pc:sldMkLst>
          <pc:docMk/>
          <pc:sldMk cId="1703660953" sldId="2981"/>
        </pc:sldMkLst>
      </pc:sldChg>
      <pc:sldChg chg="delSp modSp add modTransition">
        <pc:chgData name="Lucas Jellema" userId="7e183fbb-84e0-44b3-9b03-0792bc8d162b" providerId="ADAL" clId="{7DE5A6EA-6B6A-424D-9747-4A54259133F8}" dt="2020-06-27T10:07:07.789" v="517" actId="478"/>
        <pc:sldMkLst>
          <pc:docMk/>
          <pc:sldMk cId="2913897381" sldId="2981"/>
        </pc:sldMkLst>
        <pc:spChg chg="mod">
          <ac:chgData name="Lucas Jellema" userId="7e183fbb-84e0-44b3-9b03-0792bc8d162b" providerId="ADAL" clId="{7DE5A6EA-6B6A-424D-9747-4A54259133F8}" dt="2020-06-27T10:02:16.131" v="184" actId="14100"/>
          <ac:spMkLst>
            <pc:docMk/>
            <pc:sldMk cId="2913897381" sldId="2981"/>
            <ac:spMk id="9" creationId="{C53A780E-56A1-4290-B2BC-B475816CAD30}"/>
          </ac:spMkLst>
        </pc:spChg>
        <pc:grpChg chg="mod">
          <ac:chgData name="Lucas Jellema" userId="7e183fbb-84e0-44b3-9b03-0792bc8d162b" providerId="ADAL" clId="{7DE5A6EA-6B6A-424D-9747-4A54259133F8}" dt="2020-06-27T10:02:32.919" v="189" actId="14100"/>
          <ac:grpSpMkLst>
            <pc:docMk/>
            <pc:sldMk cId="2913897381" sldId="2981"/>
            <ac:grpSpMk id="129" creationId="{245DD8E8-F1C5-41FB-9931-96D29E160379}"/>
          </ac:grpSpMkLst>
        </pc:grpChg>
        <pc:grpChg chg="mod">
          <ac:chgData name="Lucas Jellema" userId="7e183fbb-84e0-44b3-9b03-0792bc8d162b" providerId="ADAL" clId="{7DE5A6EA-6B6A-424D-9747-4A54259133F8}" dt="2020-06-27T10:02:40.709" v="192" actId="1076"/>
          <ac:grpSpMkLst>
            <pc:docMk/>
            <pc:sldMk cId="2913897381" sldId="2981"/>
            <ac:grpSpMk id="155" creationId="{11C4A6E0-1B9A-40B0-B60B-95B6F1D373EF}"/>
          </ac:grpSpMkLst>
        </pc:grpChg>
        <pc:grpChg chg="mod">
          <ac:chgData name="Lucas Jellema" userId="7e183fbb-84e0-44b3-9b03-0792bc8d162b" providerId="ADAL" clId="{7DE5A6EA-6B6A-424D-9747-4A54259133F8}" dt="2020-06-27T10:02:27.513" v="188" actId="1076"/>
          <ac:grpSpMkLst>
            <pc:docMk/>
            <pc:sldMk cId="2913897381" sldId="2981"/>
            <ac:grpSpMk id="178" creationId="{C7D07ED4-2FE9-4C82-AFFE-0A1A7E01AFBA}"/>
          </ac:grpSpMkLst>
        </pc:grpChg>
        <pc:grpChg chg="mod">
          <ac:chgData name="Lucas Jellema" userId="7e183fbb-84e0-44b3-9b03-0792bc8d162b" providerId="ADAL" clId="{7DE5A6EA-6B6A-424D-9747-4A54259133F8}" dt="2020-06-27T10:02:22.690" v="186" actId="1076"/>
          <ac:grpSpMkLst>
            <pc:docMk/>
            <pc:sldMk cId="2913897381" sldId="2981"/>
            <ac:grpSpMk id="181" creationId="{9B828D43-9C67-4310-816B-1B2DF867FCA4}"/>
          </ac:grpSpMkLst>
        </pc:grpChg>
        <pc:grpChg chg="mod">
          <ac:chgData name="Lucas Jellema" userId="7e183fbb-84e0-44b3-9b03-0792bc8d162b" providerId="ADAL" clId="{7DE5A6EA-6B6A-424D-9747-4A54259133F8}" dt="2020-06-27T10:02:13.193" v="183" actId="1076"/>
          <ac:grpSpMkLst>
            <pc:docMk/>
            <pc:sldMk cId="2913897381" sldId="2981"/>
            <ac:grpSpMk id="184" creationId="{26E06C77-90EF-4415-BE96-F6CB7FD87BDE}"/>
          </ac:grpSpMkLst>
        </pc:grpChg>
        <pc:grpChg chg="mod">
          <ac:chgData name="Lucas Jellema" userId="7e183fbb-84e0-44b3-9b03-0792bc8d162b" providerId="ADAL" clId="{7DE5A6EA-6B6A-424D-9747-4A54259133F8}" dt="2020-06-27T10:02:08.179" v="181" actId="14100"/>
          <ac:grpSpMkLst>
            <pc:docMk/>
            <pc:sldMk cId="2913897381" sldId="2981"/>
            <ac:grpSpMk id="197" creationId="{267ECBB4-E7BF-4551-AAB4-3BEFA85B9401}"/>
          </ac:grpSpMkLst>
        </pc:grpChg>
        <pc:grpChg chg="del">
          <ac:chgData name="Lucas Jellema" userId="7e183fbb-84e0-44b3-9b03-0792bc8d162b" providerId="ADAL" clId="{7DE5A6EA-6B6A-424D-9747-4A54259133F8}" dt="2020-06-27T10:07:02.816" v="515" actId="478"/>
          <ac:grpSpMkLst>
            <pc:docMk/>
            <pc:sldMk cId="2913897381" sldId="2981"/>
            <ac:grpSpMk id="207" creationId="{EF178B65-1FE1-4578-A716-C70BC0051869}"/>
          </ac:grpSpMkLst>
        </pc:grpChg>
        <pc:grpChg chg="del">
          <ac:chgData name="Lucas Jellema" userId="7e183fbb-84e0-44b3-9b03-0792bc8d162b" providerId="ADAL" clId="{7DE5A6EA-6B6A-424D-9747-4A54259133F8}" dt="2020-06-27T10:07:07.789" v="517" actId="478"/>
          <ac:grpSpMkLst>
            <pc:docMk/>
            <pc:sldMk cId="2913897381" sldId="2981"/>
            <ac:grpSpMk id="237" creationId="{634EA494-5A01-4792-B1AA-1415D746E991}"/>
          </ac:grpSpMkLst>
        </pc:grpChg>
        <pc:grpChg chg="del">
          <ac:chgData name="Lucas Jellema" userId="7e183fbb-84e0-44b3-9b03-0792bc8d162b" providerId="ADAL" clId="{7DE5A6EA-6B6A-424D-9747-4A54259133F8}" dt="2020-06-27T10:07:04.749" v="516" actId="478"/>
          <ac:grpSpMkLst>
            <pc:docMk/>
            <pc:sldMk cId="2913897381" sldId="2981"/>
            <ac:grpSpMk id="260" creationId="{549309E2-95F2-4B5F-91D0-882FBB44355D}"/>
          </ac:grpSpMkLst>
        </pc:grpChg>
        <pc:picChg chg="mod">
          <ac:chgData name="Lucas Jellema" userId="7e183fbb-84e0-44b3-9b03-0792bc8d162b" providerId="ADAL" clId="{7DE5A6EA-6B6A-424D-9747-4A54259133F8}" dt="2020-06-27T10:02:35.169" v="190" actId="1076"/>
          <ac:picMkLst>
            <pc:docMk/>
            <pc:sldMk cId="2913897381" sldId="2981"/>
            <ac:picMk id="11268" creationId="{FA1C2C6A-FED3-4E4C-8D67-E9DA944A83C9}"/>
          </ac:picMkLst>
        </pc:picChg>
      </pc:sldChg>
      <pc:sldChg chg="addSp delSp modSp add">
        <pc:chgData name="Lucas Jellema" userId="7e183fbb-84e0-44b3-9b03-0792bc8d162b" providerId="ADAL" clId="{7DE5A6EA-6B6A-424D-9747-4A54259133F8}" dt="2020-06-27T10:06:49.858" v="514" actId="1076"/>
        <pc:sldMkLst>
          <pc:docMk/>
          <pc:sldMk cId="2611747774" sldId="2982"/>
        </pc:sldMkLst>
        <pc:spChg chg="mod">
          <ac:chgData name="Lucas Jellema" userId="7e183fbb-84e0-44b3-9b03-0792bc8d162b" providerId="ADAL" clId="{7DE5A6EA-6B6A-424D-9747-4A54259133F8}" dt="2020-06-27T10:05:04.410" v="489" actId="1076"/>
          <ac:spMkLst>
            <pc:docMk/>
            <pc:sldMk cId="2611747774" sldId="2982"/>
            <ac:spMk id="2" creationId="{C249A7F6-1A8C-4580-B1BA-C622BCD2952B}"/>
          </ac:spMkLst>
        </pc:spChg>
        <pc:spChg chg="mod">
          <ac:chgData name="Lucas Jellema" userId="7e183fbb-84e0-44b3-9b03-0792bc8d162b" providerId="ADAL" clId="{7DE5A6EA-6B6A-424D-9747-4A54259133F8}" dt="2020-06-27T10:04:41.057" v="486" actId="20577"/>
          <ac:spMkLst>
            <pc:docMk/>
            <pc:sldMk cId="2611747774" sldId="2982"/>
            <ac:spMk id="3" creationId="{E2DDFFA0-8460-418C-9081-64DFAE4FF390}"/>
          </ac:spMkLst>
        </pc:spChg>
        <pc:grpChg chg="add del mod">
          <ac:chgData name="Lucas Jellema" userId="7e183fbb-84e0-44b3-9b03-0792bc8d162b" providerId="ADAL" clId="{7DE5A6EA-6B6A-424D-9747-4A54259133F8}" dt="2020-06-27T10:06:44.654" v="513" actId="478"/>
          <ac:grpSpMkLst>
            <pc:docMk/>
            <pc:sldMk cId="2611747774" sldId="2982"/>
            <ac:grpSpMk id="4" creationId="{690D6C39-0288-4601-AAD8-3A82E43B69FC}"/>
          </ac:grpSpMkLst>
        </pc:grpChg>
        <pc:grpChg chg="add del mod">
          <ac:chgData name="Lucas Jellema" userId="7e183fbb-84e0-44b3-9b03-0792bc8d162b" providerId="ADAL" clId="{7DE5A6EA-6B6A-424D-9747-4A54259133F8}" dt="2020-06-27T10:06:30.466" v="508" actId="478"/>
          <ac:grpSpMkLst>
            <pc:docMk/>
            <pc:sldMk cId="2611747774" sldId="2982"/>
            <ac:grpSpMk id="7" creationId="{72D79D09-E2C5-4340-A9F2-ED78F3470276}"/>
          </ac:grpSpMkLst>
        </pc:grpChg>
        <pc:grpChg chg="add del mod">
          <ac:chgData name="Lucas Jellema" userId="7e183fbb-84e0-44b3-9b03-0792bc8d162b" providerId="ADAL" clId="{7DE5A6EA-6B6A-424D-9747-4A54259133F8}" dt="2020-06-27T10:06:30.466" v="508" actId="478"/>
          <ac:grpSpMkLst>
            <pc:docMk/>
            <pc:sldMk cId="2611747774" sldId="2982"/>
            <ac:grpSpMk id="10" creationId="{9A9D5F76-A8D4-485D-8ECF-A7ECF499AF22}"/>
          </ac:grpSpMkLst>
        </pc:grpChg>
        <pc:grpChg chg="add del mod">
          <ac:chgData name="Lucas Jellema" userId="7e183fbb-84e0-44b3-9b03-0792bc8d162b" providerId="ADAL" clId="{7DE5A6EA-6B6A-424D-9747-4A54259133F8}" dt="2020-06-27T10:06:38.926" v="511" actId="478"/>
          <ac:grpSpMkLst>
            <pc:docMk/>
            <pc:sldMk cId="2611747774" sldId="2982"/>
            <ac:grpSpMk id="13" creationId="{076531FE-A2D5-4925-A43B-FFC18F829BA2}"/>
          </ac:grpSpMkLst>
        </pc:grpChg>
        <pc:grpChg chg="add del mod">
          <ac:chgData name="Lucas Jellema" userId="7e183fbb-84e0-44b3-9b03-0792bc8d162b" providerId="ADAL" clId="{7DE5A6EA-6B6A-424D-9747-4A54259133F8}" dt="2020-06-27T10:06:18.769" v="505" actId="478"/>
          <ac:grpSpMkLst>
            <pc:docMk/>
            <pc:sldMk cId="2611747774" sldId="2982"/>
            <ac:grpSpMk id="16" creationId="{271BDF31-9DD8-4363-A265-EDDF8D4779FD}"/>
          </ac:grpSpMkLst>
        </pc:grpChg>
        <pc:grpChg chg="add del mod">
          <ac:chgData name="Lucas Jellema" userId="7e183fbb-84e0-44b3-9b03-0792bc8d162b" providerId="ADAL" clId="{7DE5A6EA-6B6A-424D-9747-4A54259133F8}" dt="2020-06-27T10:06:18.769" v="505" actId="478"/>
          <ac:grpSpMkLst>
            <pc:docMk/>
            <pc:sldMk cId="2611747774" sldId="2982"/>
            <ac:grpSpMk id="29" creationId="{D464E724-A0C1-48EB-9A4C-9849949F260A}"/>
          </ac:grpSpMkLst>
        </pc:grpChg>
        <pc:grpChg chg="add mod">
          <ac:chgData name="Lucas Jellema" userId="7e183fbb-84e0-44b3-9b03-0792bc8d162b" providerId="ADAL" clId="{7DE5A6EA-6B6A-424D-9747-4A54259133F8}" dt="2020-06-27T10:05:33.749" v="495" actId="1076"/>
          <ac:grpSpMkLst>
            <pc:docMk/>
            <pc:sldMk cId="2611747774" sldId="2982"/>
            <ac:grpSpMk id="39" creationId="{4FC1941E-7108-4E4A-9226-DC99AFAC85FA}"/>
          </ac:grpSpMkLst>
        </pc:grpChg>
        <pc:grpChg chg="add del mod">
          <ac:chgData name="Lucas Jellema" userId="7e183fbb-84e0-44b3-9b03-0792bc8d162b" providerId="ADAL" clId="{7DE5A6EA-6B6A-424D-9747-4A54259133F8}" dt="2020-06-27T10:06:07.807" v="500"/>
          <ac:grpSpMkLst>
            <pc:docMk/>
            <pc:sldMk cId="2611747774" sldId="2982"/>
            <ac:grpSpMk id="42" creationId="{39A60FC9-4257-4E4C-B7FD-0296323476BC}"/>
          </ac:grpSpMkLst>
        </pc:grpChg>
        <pc:grpChg chg="add del mod">
          <ac:chgData name="Lucas Jellema" userId="7e183fbb-84e0-44b3-9b03-0792bc8d162b" providerId="ADAL" clId="{7DE5A6EA-6B6A-424D-9747-4A54259133F8}" dt="2020-06-27T10:06:07.807" v="500"/>
          <ac:grpSpMkLst>
            <pc:docMk/>
            <pc:sldMk cId="2611747774" sldId="2982"/>
            <ac:grpSpMk id="55" creationId="{077DAA66-FF36-44E8-B847-AAFE51F92AD3}"/>
          </ac:grpSpMkLst>
        </pc:grpChg>
        <pc:grpChg chg="add del mod">
          <ac:chgData name="Lucas Jellema" userId="7e183fbb-84e0-44b3-9b03-0792bc8d162b" providerId="ADAL" clId="{7DE5A6EA-6B6A-424D-9747-4A54259133F8}" dt="2020-06-27T10:06:07.807" v="500"/>
          <ac:grpSpMkLst>
            <pc:docMk/>
            <pc:sldMk cId="2611747774" sldId="2982"/>
            <ac:grpSpMk id="65" creationId="{6B12606B-2130-4922-9D47-EFE92F293B6A}"/>
          </ac:grpSpMkLst>
        </pc:grpChg>
        <pc:grpChg chg="add del mod">
          <ac:chgData name="Lucas Jellema" userId="7e183fbb-84e0-44b3-9b03-0792bc8d162b" providerId="ADAL" clId="{7DE5A6EA-6B6A-424D-9747-4A54259133F8}" dt="2020-06-27T10:06:07.807" v="500"/>
          <ac:grpSpMkLst>
            <pc:docMk/>
            <pc:sldMk cId="2611747774" sldId="2982"/>
            <ac:grpSpMk id="68" creationId="{9C62800A-263B-47DB-BF91-C1B46AD8AB6A}"/>
          </ac:grpSpMkLst>
        </pc:grpChg>
        <pc:grpChg chg="add del mod">
          <ac:chgData name="Lucas Jellema" userId="7e183fbb-84e0-44b3-9b03-0792bc8d162b" providerId="ADAL" clId="{7DE5A6EA-6B6A-424D-9747-4A54259133F8}" dt="2020-06-27T10:06:07.807" v="500"/>
          <ac:grpSpMkLst>
            <pc:docMk/>
            <pc:sldMk cId="2611747774" sldId="2982"/>
            <ac:grpSpMk id="71" creationId="{526BFD76-9F4D-47F0-98D2-229436670AC3}"/>
          </ac:grpSpMkLst>
        </pc:grpChg>
        <pc:grpChg chg="add del mod">
          <ac:chgData name="Lucas Jellema" userId="7e183fbb-84e0-44b3-9b03-0792bc8d162b" providerId="ADAL" clId="{7DE5A6EA-6B6A-424D-9747-4A54259133F8}" dt="2020-06-27T10:06:07.807" v="500"/>
          <ac:grpSpMkLst>
            <pc:docMk/>
            <pc:sldMk cId="2611747774" sldId="2982"/>
            <ac:grpSpMk id="74" creationId="{7C1CF0B3-62EF-4699-8387-0473CD822527}"/>
          </ac:grpSpMkLst>
        </pc:grpChg>
        <pc:grpChg chg="add del">
          <ac:chgData name="Lucas Jellema" userId="7e183fbb-84e0-44b3-9b03-0792bc8d162b" providerId="ADAL" clId="{7DE5A6EA-6B6A-424D-9747-4A54259133F8}" dt="2020-06-27T10:06:11.708" v="502"/>
          <ac:grpSpMkLst>
            <pc:docMk/>
            <pc:sldMk cId="2611747774" sldId="2982"/>
            <ac:grpSpMk id="77" creationId="{34ADE00E-77D0-46F7-8968-C001AEB07911}"/>
          </ac:grpSpMkLst>
        </pc:grpChg>
        <pc:grpChg chg="add del">
          <ac:chgData name="Lucas Jellema" userId="7e183fbb-84e0-44b3-9b03-0792bc8d162b" providerId="ADAL" clId="{7DE5A6EA-6B6A-424D-9747-4A54259133F8}" dt="2020-06-27T10:06:11.708" v="502"/>
          <ac:grpSpMkLst>
            <pc:docMk/>
            <pc:sldMk cId="2611747774" sldId="2982"/>
            <ac:grpSpMk id="90" creationId="{1246A978-AFE0-40A9-A61D-2B7D0012A4CE}"/>
          </ac:grpSpMkLst>
        </pc:grpChg>
        <pc:grpChg chg="add del">
          <ac:chgData name="Lucas Jellema" userId="7e183fbb-84e0-44b3-9b03-0792bc8d162b" providerId="ADAL" clId="{7DE5A6EA-6B6A-424D-9747-4A54259133F8}" dt="2020-06-27T10:06:11.708" v="502"/>
          <ac:grpSpMkLst>
            <pc:docMk/>
            <pc:sldMk cId="2611747774" sldId="2982"/>
            <ac:grpSpMk id="100" creationId="{EAE6DB56-80A1-46B4-8D93-0E05B588AE86}"/>
          </ac:grpSpMkLst>
        </pc:grpChg>
        <pc:grpChg chg="add del">
          <ac:chgData name="Lucas Jellema" userId="7e183fbb-84e0-44b3-9b03-0792bc8d162b" providerId="ADAL" clId="{7DE5A6EA-6B6A-424D-9747-4A54259133F8}" dt="2020-06-27T10:06:11.708" v="502"/>
          <ac:grpSpMkLst>
            <pc:docMk/>
            <pc:sldMk cId="2611747774" sldId="2982"/>
            <ac:grpSpMk id="103" creationId="{56697D21-80C4-4945-BA19-67454C06FB73}"/>
          </ac:grpSpMkLst>
        </pc:grpChg>
        <pc:grpChg chg="add del">
          <ac:chgData name="Lucas Jellema" userId="7e183fbb-84e0-44b3-9b03-0792bc8d162b" providerId="ADAL" clId="{7DE5A6EA-6B6A-424D-9747-4A54259133F8}" dt="2020-06-27T10:06:11.708" v="502"/>
          <ac:grpSpMkLst>
            <pc:docMk/>
            <pc:sldMk cId="2611747774" sldId="2982"/>
            <ac:grpSpMk id="106" creationId="{D55D1C89-6DB8-4CE0-8EDA-D16FF5C8B324}"/>
          </ac:grpSpMkLst>
        </pc:grpChg>
        <pc:grpChg chg="add del">
          <ac:chgData name="Lucas Jellema" userId="7e183fbb-84e0-44b3-9b03-0792bc8d162b" providerId="ADAL" clId="{7DE5A6EA-6B6A-424D-9747-4A54259133F8}" dt="2020-06-27T10:06:11.708" v="502"/>
          <ac:grpSpMkLst>
            <pc:docMk/>
            <pc:sldMk cId="2611747774" sldId="2982"/>
            <ac:grpSpMk id="109" creationId="{BB5873D2-A0A9-4CF6-92AD-749CDFB20A70}"/>
          </ac:grpSpMkLst>
        </pc:grpChg>
        <pc:grpChg chg="add mod">
          <ac:chgData name="Lucas Jellema" userId="7e183fbb-84e0-44b3-9b03-0792bc8d162b" providerId="ADAL" clId="{7DE5A6EA-6B6A-424D-9747-4A54259133F8}" dt="2020-06-27T10:06:27.972" v="507" actId="1076"/>
          <ac:grpSpMkLst>
            <pc:docMk/>
            <pc:sldMk cId="2611747774" sldId="2982"/>
            <ac:grpSpMk id="112" creationId="{8D5CF203-C038-47F1-8029-E3557FE61CA3}"/>
          </ac:grpSpMkLst>
        </pc:grpChg>
        <pc:grpChg chg="add mod">
          <ac:chgData name="Lucas Jellema" userId="7e183fbb-84e0-44b3-9b03-0792bc8d162b" providerId="ADAL" clId="{7DE5A6EA-6B6A-424D-9747-4A54259133F8}" dt="2020-06-27T10:06:25.103" v="506" actId="1076"/>
          <ac:grpSpMkLst>
            <pc:docMk/>
            <pc:sldMk cId="2611747774" sldId="2982"/>
            <ac:grpSpMk id="125" creationId="{4F2DC04B-11A9-4BD0-B72E-3761CEE14C4D}"/>
          </ac:grpSpMkLst>
        </pc:grpChg>
        <pc:grpChg chg="add mod">
          <ac:chgData name="Lucas Jellema" userId="7e183fbb-84e0-44b3-9b03-0792bc8d162b" providerId="ADAL" clId="{7DE5A6EA-6B6A-424D-9747-4A54259133F8}" dt="2020-06-27T10:06:37.475" v="510" actId="1076"/>
          <ac:grpSpMkLst>
            <pc:docMk/>
            <pc:sldMk cId="2611747774" sldId="2982"/>
            <ac:grpSpMk id="135" creationId="{1AA6E877-0401-4D46-8DDC-B9A2DB602431}"/>
          </ac:grpSpMkLst>
        </pc:grpChg>
        <pc:grpChg chg="add mod">
          <ac:chgData name="Lucas Jellema" userId="7e183fbb-84e0-44b3-9b03-0792bc8d162b" providerId="ADAL" clId="{7DE5A6EA-6B6A-424D-9747-4A54259133F8}" dt="2020-06-27T10:06:42.318" v="512" actId="1076"/>
          <ac:grpSpMkLst>
            <pc:docMk/>
            <pc:sldMk cId="2611747774" sldId="2982"/>
            <ac:grpSpMk id="138" creationId="{D300198A-D762-49BE-BBA6-B9A5A460C5BC}"/>
          </ac:grpSpMkLst>
        </pc:grpChg>
        <pc:grpChg chg="add mod">
          <ac:chgData name="Lucas Jellema" userId="7e183fbb-84e0-44b3-9b03-0792bc8d162b" providerId="ADAL" clId="{7DE5A6EA-6B6A-424D-9747-4A54259133F8}" dt="2020-06-27T10:06:33.477" v="509" actId="1076"/>
          <ac:grpSpMkLst>
            <pc:docMk/>
            <pc:sldMk cId="2611747774" sldId="2982"/>
            <ac:grpSpMk id="141" creationId="{A7B3B82B-D138-44A7-94BD-A4076314B051}"/>
          </ac:grpSpMkLst>
        </pc:grpChg>
        <pc:grpChg chg="add mod">
          <ac:chgData name="Lucas Jellema" userId="7e183fbb-84e0-44b3-9b03-0792bc8d162b" providerId="ADAL" clId="{7DE5A6EA-6B6A-424D-9747-4A54259133F8}" dt="2020-06-27T10:06:49.858" v="514" actId="1076"/>
          <ac:grpSpMkLst>
            <pc:docMk/>
            <pc:sldMk cId="2611747774" sldId="2982"/>
            <ac:grpSpMk id="144" creationId="{8425B25E-3F79-4107-BFFD-28C94BE61B83}"/>
          </ac:grpSpMkLst>
        </pc:grpChg>
      </pc:sldChg>
      <pc:sldChg chg="addSp delSp modSp add modAnim modNotesTx">
        <pc:chgData name="Lucas Jellema" userId="7e183fbb-84e0-44b3-9b03-0792bc8d162b" providerId="ADAL" clId="{7DE5A6EA-6B6A-424D-9747-4A54259133F8}" dt="2020-06-27T12:37:17.699" v="1038" actId="1076"/>
        <pc:sldMkLst>
          <pc:docMk/>
          <pc:sldMk cId="3373292753" sldId="2983"/>
        </pc:sldMkLst>
        <pc:spChg chg="mod">
          <ac:chgData name="Lucas Jellema" userId="7e183fbb-84e0-44b3-9b03-0792bc8d162b" providerId="ADAL" clId="{7DE5A6EA-6B6A-424D-9747-4A54259133F8}" dt="2020-06-27T12:14:36.152" v="574" actId="20577"/>
          <ac:spMkLst>
            <pc:docMk/>
            <pc:sldMk cId="3373292753" sldId="2983"/>
            <ac:spMk id="2" creationId="{2D1DBD59-1CD6-46AF-8678-4BBE98CAD770}"/>
          </ac:spMkLst>
        </pc:spChg>
        <pc:spChg chg="mod">
          <ac:chgData name="Lucas Jellema" userId="7e183fbb-84e0-44b3-9b03-0792bc8d162b" providerId="ADAL" clId="{7DE5A6EA-6B6A-424D-9747-4A54259133F8}" dt="2020-06-27T12:37:10.485" v="1035" actId="27636"/>
          <ac:spMkLst>
            <pc:docMk/>
            <pc:sldMk cId="3373292753" sldId="2983"/>
            <ac:spMk id="3" creationId="{7BAA5785-358A-4B1C-98C6-3050D130DD95}"/>
          </ac:spMkLst>
        </pc:spChg>
        <pc:spChg chg="add mod">
          <ac:chgData name="Lucas Jellema" userId="7e183fbb-84e0-44b3-9b03-0792bc8d162b" providerId="ADAL" clId="{7DE5A6EA-6B6A-424D-9747-4A54259133F8}" dt="2020-06-27T12:35:37.900" v="1027" actId="1038"/>
          <ac:spMkLst>
            <pc:docMk/>
            <pc:sldMk cId="3373292753" sldId="2983"/>
            <ac:spMk id="4" creationId="{3C6D0145-6EF7-4EC8-8671-EFEA311933D0}"/>
          </ac:spMkLst>
        </pc:spChg>
        <pc:spChg chg="add mod">
          <ac:chgData name="Lucas Jellema" userId="7e183fbb-84e0-44b3-9b03-0792bc8d162b" providerId="ADAL" clId="{7DE5A6EA-6B6A-424D-9747-4A54259133F8}" dt="2020-06-27T12:35:37.900" v="1027" actId="1038"/>
          <ac:spMkLst>
            <pc:docMk/>
            <pc:sldMk cId="3373292753" sldId="2983"/>
            <ac:spMk id="5" creationId="{225DB53E-BA5D-4785-8ED3-54916B6C8245}"/>
          </ac:spMkLst>
        </pc:spChg>
        <pc:spChg chg="add mod">
          <ac:chgData name="Lucas Jellema" userId="7e183fbb-84e0-44b3-9b03-0792bc8d162b" providerId="ADAL" clId="{7DE5A6EA-6B6A-424D-9747-4A54259133F8}" dt="2020-06-27T12:35:37.900" v="1027" actId="1038"/>
          <ac:spMkLst>
            <pc:docMk/>
            <pc:sldMk cId="3373292753" sldId="2983"/>
            <ac:spMk id="6" creationId="{AF809697-A29C-4D7A-86E0-8B55D499ED10}"/>
          </ac:spMkLst>
        </pc:spChg>
        <pc:spChg chg="add mod">
          <ac:chgData name="Lucas Jellema" userId="7e183fbb-84e0-44b3-9b03-0792bc8d162b" providerId="ADAL" clId="{7DE5A6EA-6B6A-424D-9747-4A54259133F8}" dt="2020-06-27T12:35:37.900" v="1027" actId="1038"/>
          <ac:spMkLst>
            <pc:docMk/>
            <pc:sldMk cId="3373292753" sldId="2983"/>
            <ac:spMk id="7" creationId="{2480F0EE-6830-45B8-A5AD-F1A0C59073D8}"/>
          </ac:spMkLst>
        </pc:spChg>
        <pc:spChg chg="add mod">
          <ac:chgData name="Lucas Jellema" userId="7e183fbb-84e0-44b3-9b03-0792bc8d162b" providerId="ADAL" clId="{7DE5A6EA-6B6A-424D-9747-4A54259133F8}" dt="2020-06-27T12:35:37.900" v="1027" actId="1038"/>
          <ac:spMkLst>
            <pc:docMk/>
            <pc:sldMk cId="3373292753" sldId="2983"/>
            <ac:spMk id="8" creationId="{23B33A4B-5DD8-4A42-8808-8C6ADDE4DF20}"/>
          </ac:spMkLst>
        </pc:spChg>
        <pc:spChg chg="add mod">
          <ac:chgData name="Lucas Jellema" userId="7e183fbb-84e0-44b3-9b03-0792bc8d162b" providerId="ADAL" clId="{7DE5A6EA-6B6A-424D-9747-4A54259133F8}" dt="2020-06-27T12:35:37.900" v="1027" actId="1038"/>
          <ac:spMkLst>
            <pc:docMk/>
            <pc:sldMk cId="3373292753" sldId="2983"/>
            <ac:spMk id="67" creationId="{451927D7-0306-4838-880D-31C2C2C1FA01}"/>
          </ac:spMkLst>
        </pc:spChg>
        <pc:spChg chg="add mod">
          <ac:chgData name="Lucas Jellema" userId="7e183fbb-84e0-44b3-9b03-0792bc8d162b" providerId="ADAL" clId="{7DE5A6EA-6B6A-424D-9747-4A54259133F8}" dt="2020-06-27T12:35:37.900" v="1027" actId="1038"/>
          <ac:spMkLst>
            <pc:docMk/>
            <pc:sldMk cId="3373292753" sldId="2983"/>
            <ac:spMk id="68" creationId="{1EFFF3FA-BC63-46BF-BED5-16B8B4CE9D4C}"/>
          </ac:spMkLst>
        </pc:spChg>
        <pc:spChg chg="add mod">
          <ac:chgData name="Lucas Jellema" userId="7e183fbb-84e0-44b3-9b03-0792bc8d162b" providerId="ADAL" clId="{7DE5A6EA-6B6A-424D-9747-4A54259133F8}" dt="2020-06-27T12:35:37.900" v="1027" actId="1038"/>
          <ac:spMkLst>
            <pc:docMk/>
            <pc:sldMk cId="3373292753" sldId="2983"/>
            <ac:spMk id="69" creationId="{BE94B785-F4F4-4A07-8226-80E99D1D6D12}"/>
          </ac:spMkLst>
        </pc:spChg>
        <pc:spChg chg="add mod">
          <ac:chgData name="Lucas Jellema" userId="7e183fbb-84e0-44b3-9b03-0792bc8d162b" providerId="ADAL" clId="{7DE5A6EA-6B6A-424D-9747-4A54259133F8}" dt="2020-06-27T12:35:37.900" v="1027" actId="1038"/>
          <ac:spMkLst>
            <pc:docMk/>
            <pc:sldMk cId="3373292753" sldId="2983"/>
            <ac:spMk id="70" creationId="{25B61849-E621-4C3B-AA06-33D097B0E1F9}"/>
          </ac:spMkLst>
        </pc:spChg>
        <pc:spChg chg="add mod">
          <ac:chgData name="Lucas Jellema" userId="7e183fbb-84e0-44b3-9b03-0792bc8d162b" providerId="ADAL" clId="{7DE5A6EA-6B6A-424D-9747-4A54259133F8}" dt="2020-06-27T12:35:37.900" v="1027" actId="1038"/>
          <ac:spMkLst>
            <pc:docMk/>
            <pc:sldMk cId="3373292753" sldId="2983"/>
            <ac:spMk id="89" creationId="{C4C4E1A1-CA4A-4996-A771-7A0E849E8E0D}"/>
          </ac:spMkLst>
        </pc:spChg>
        <pc:spChg chg="add mod">
          <ac:chgData name="Lucas Jellema" userId="7e183fbb-84e0-44b3-9b03-0792bc8d162b" providerId="ADAL" clId="{7DE5A6EA-6B6A-424D-9747-4A54259133F8}" dt="2020-06-27T12:35:37.900" v="1027" actId="1038"/>
          <ac:spMkLst>
            <pc:docMk/>
            <pc:sldMk cId="3373292753" sldId="2983"/>
            <ac:spMk id="90" creationId="{A80128EB-38BA-4F1D-B3B7-33144AC587EC}"/>
          </ac:spMkLst>
        </pc:spChg>
        <pc:spChg chg="add mod">
          <ac:chgData name="Lucas Jellema" userId="7e183fbb-84e0-44b3-9b03-0792bc8d162b" providerId="ADAL" clId="{7DE5A6EA-6B6A-424D-9747-4A54259133F8}" dt="2020-06-27T12:35:37.900" v="1027" actId="1038"/>
          <ac:spMkLst>
            <pc:docMk/>
            <pc:sldMk cId="3373292753" sldId="2983"/>
            <ac:spMk id="91" creationId="{6BA9B416-1355-4296-B4BA-0650DEFA41B6}"/>
          </ac:spMkLst>
        </pc:spChg>
        <pc:spChg chg="add del">
          <ac:chgData name="Lucas Jellema" userId="7e183fbb-84e0-44b3-9b03-0792bc8d162b" providerId="ADAL" clId="{7DE5A6EA-6B6A-424D-9747-4A54259133F8}" dt="2020-06-27T12:33:29.912" v="969"/>
          <ac:spMkLst>
            <pc:docMk/>
            <pc:sldMk cId="3373292753" sldId="2983"/>
            <ac:spMk id="107" creationId="{1D2222F2-A5B7-4488-AF76-1FD9281D71AD}"/>
          </ac:spMkLst>
        </pc:spChg>
        <pc:grpChg chg="add del mod">
          <ac:chgData name="Lucas Jellema" userId="7e183fbb-84e0-44b3-9b03-0792bc8d162b" providerId="ADAL" clId="{7DE5A6EA-6B6A-424D-9747-4A54259133F8}" dt="2020-06-27T12:17:02.952" v="622"/>
          <ac:grpSpMkLst>
            <pc:docMk/>
            <pc:sldMk cId="3373292753" sldId="2983"/>
            <ac:grpSpMk id="9" creationId="{E9E4351A-668D-407B-83F0-35D25FECA43D}"/>
          </ac:grpSpMkLst>
        </pc:grpChg>
        <pc:grpChg chg="add del">
          <ac:chgData name="Lucas Jellema" userId="7e183fbb-84e0-44b3-9b03-0792bc8d162b" providerId="ADAL" clId="{7DE5A6EA-6B6A-424D-9747-4A54259133F8}" dt="2020-06-27T12:17:06.291" v="624"/>
          <ac:grpSpMkLst>
            <pc:docMk/>
            <pc:sldMk cId="3373292753" sldId="2983"/>
            <ac:grpSpMk id="14" creationId="{E78702A4-2295-4C67-A564-A5879BBA374B}"/>
          </ac:grpSpMkLst>
        </pc:grpChg>
        <pc:grpChg chg="add mod">
          <ac:chgData name="Lucas Jellema" userId="7e183fbb-84e0-44b3-9b03-0792bc8d162b" providerId="ADAL" clId="{7DE5A6EA-6B6A-424D-9747-4A54259133F8}" dt="2020-06-27T12:35:37.900" v="1027" actId="1038"/>
          <ac:grpSpMkLst>
            <pc:docMk/>
            <pc:sldMk cId="3373292753" sldId="2983"/>
            <ac:grpSpMk id="19" creationId="{672DDCE1-770A-4CEC-828B-AF32D7996E1E}"/>
          </ac:grpSpMkLst>
        </pc:grpChg>
        <pc:grpChg chg="mod">
          <ac:chgData name="Lucas Jellema" userId="7e183fbb-84e0-44b3-9b03-0792bc8d162b" providerId="ADAL" clId="{7DE5A6EA-6B6A-424D-9747-4A54259133F8}" dt="2020-06-27T12:35:37.900" v="1027" actId="1038"/>
          <ac:grpSpMkLst>
            <pc:docMk/>
            <pc:sldMk cId="3373292753" sldId="2983"/>
            <ac:grpSpMk id="20" creationId="{894FF0A7-9B9A-4D9E-A65F-2DB0C3234EFD}"/>
          </ac:grpSpMkLst>
        </pc:grpChg>
        <pc:grpChg chg="add del">
          <ac:chgData name="Lucas Jellema" userId="7e183fbb-84e0-44b3-9b03-0792bc8d162b" providerId="ADAL" clId="{7DE5A6EA-6B6A-424D-9747-4A54259133F8}" dt="2020-06-27T12:17:57.617" v="628"/>
          <ac:grpSpMkLst>
            <pc:docMk/>
            <pc:sldMk cId="3373292753" sldId="2983"/>
            <ac:grpSpMk id="24" creationId="{4A38BDE3-3599-4F4C-839A-8B91974F4554}"/>
          </ac:grpSpMkLst>
        </pc:grpChg>
        <pc:grpChg chg="add del">
          <ac:chgData name="Lucas Jellema" userId="7e183fbb-84e0-44b3-9b03-0792bc8d162b" providerId="ADAL" clId="{7DE5A6EA-6B6A-424D-9747-4A54259133F8}" dt="2020-06-27T12:17:57.617" v="628"/>
          <ac:grpSpMkLst>
            <pc:docMk/>
            <pc:sldMk cId="3373292753" sldId="2983"/>
            <ac:grpSpMk id="31" creationId="{298DE900-EE11-4177-902F-A162FB2B5854}"/>
          </ac:grpSpMkLst>
        </pc:grpChg>
        <pc:grpChg chg="add mod">
          <ac:chgData name="Lucas Jellema" userId="7e183fbb-84e0-44b3-9b03-0792bc8d162b" providerId="ADAL" clId="{7DE5A6EA-6B6A-424D-9747-4A54259133F8}" dt="2020-06-27T12:35:37.900" v="1027" actId="1038"/>
          <ac:grpSpMkLst>
            <pc:docMk/>
            <pc:sldMk cId="3373292753" sldId="2983"/>
            <ac:grpSpMk id="38" creationId="{06212DFB-A273-4798-9C38-8F923B7EEAAE}"/>
          </ac:grpSpMkLst>
        </pc:grpChg>
        <pc:grpChg chg="mod">
          <ac:chgData name="Lucas Jellema" userId="7e183fbb-84e0-44b3-9b03-0792bc8d162b" providerId="ADAL" clId="{7DE5A6EA-6B6A-424D-9747-4A54259133F8}" dt="2020-06-27T12:35:37.900" v="1027" actId="1038"/>
          <ac:grpSpMkLst>
            <pc:docMk/>
            <pc:sldMk cId="3373292753" sldId="2983"/>
            <ac:grpSpMk id="39" creationId="{95E836EC-BE2A-4CAD-A6BB-86AD87DBE253}"/>
          </ac:grpSpMkLst>
        </pc:grpChg>
        <pc:grpChg chg="mod">
          <ac:chgData name="Lucas Jellema" userId="7e183fbb-84e0-44b3-9b03-0792bc8d162b" providerId="ADAL" clId="{7DE5A6EA-6B6A-424D-9747-4A54259133F8}" dt="2020-06-27T12:35:37.900" v="1027" actId="1038"/>
          <ac:grpSpMkLst>
            <pc:docMk/>
            <pc:sldMk cId="3373292753" sldId="2983"/>
            <ac:grpSpMk id="42" creationId="{F46584C5-ADA5-4D1F-B896-28CE64506446}"/>
          </ac:grpSpMkLst>
        </pc:grpChg>
        <pc:grpChg chg="add mod">
          <ac:chgData name="Lucas Jellema" userId="7e183fbb-84e0-44b3-9b03-0792bc8d162b" providerId="ADAL" clId="{7DE5A6EA-6B6A-424D-9747-4A54259133F8}" dt="2020-06-27T12:35:37.900" v="1027" actId="1038"/>
          <ac:grpSpMkLst>
            <pc:docMk/>
            <pc:sldMk cId="3373292753" sldId="2983"/>
            <ac:grpSpMk id="45" creationId="{1D6427EB-3B08-4257-A284-1ECA698F01D8}"/>
          </ac:grpSpMkLst>
        </pc:grpChg>
        <pc:grpChg chg="mod">
          <ac:chgData name="Lucas Jellema" userId="7e183fbb-84e0-44b3-9b03-0792bc8d162b" providerId="ADAL" clId="{7DE5A6EA-6B6A-424D-9747-4A54259133F8}" dt="2020-06-27T12:35:37.900" v="1027" actId="1038"/>
          <ac:grpSpMkLst>
            <pc:docMk/>
            <pc:sldMk cId="3373292753" sldId="2983"/>
            <ac:grpSpMk id="46" creationId="{DC49D241-3608-4604-ADF8-06155A071E47}"/>
          </ac:grpSpMkLst>
        </pc:grpChg>
        <pc:grpChg chg="mod">
          <ac:chgData name="Lucas Jellema" userId="7e183fbb-84e0-44b3-9b03-0792bc8d162b" providerId="ADAL" clId="{7DE5A6EA-6B6A-424D-9747-4A54259133F8}" dt="2020-06-27T12:35:37.900" v="1027" actId="1038"/>
          <ac:grpSpMkLst>
            <pc:docMk/>
            <pc:sldMk cId="3373292753" sldId="2983"/>
            <ac:grpSpMk id="49" creationId="{856DEA21-EF62-40D4-8CD1-FAF1249F01E0}"/>
          </ac:grpSpMkLst>
        </pc:grpChg>
        <pc:grpChg chg="add del mod">
          <ac:chgData name="Lucas Jellema" userId="7e183fbb-84e0-44b3-9b03-0792bc8d162b" providerId="ADAL" clId="{7DE5A6EA-6B6A-424D-9747-4A54259133F8}" dt="2020-06-27T12:18:38.390" v="640"/>
          <ac:grpSpMkLst>
            <pc:docMk/>
            <pc:sldMk cId="3373292753" sldId="2983"/>
            <ac:grpSpMk id="52" creationId="{825ACC41-2E60-4405-B142-E362D3032EC4}"/>
          </ac:grpSpMkLst>
        </pc:grpChg>
        <pc:grpChg chg="add del">
          <ac:chgData name="Lucas Jellema" userId="7e183fbb-84e0-44b3-9b03-0792bc8d162b" providerId="ADAL" clId="{7DE5A6EA-6B6A-424D-9747-4A54259133F8}" dt="2020-06-27T12:18:41.388" v="642"/>
          <ac:grpSpMkLst>
            <pc:docMk/>
            <pc:sldMk cId="3373292753" sldId="2983"/>
            <ac:grpSpMk id="57" creationId="{DD3FD685-22AD-427B-9FDF-1FCBE3F0CF1A}"/>
          </ac:grpSpMkLst>
        </pc:grpChg>
        <pc:grpChg chg="add mod">
          <ac:chgData name="Lucas Jellema" userId="7e183fbb-84e0-44b3-9b03-0792bc8d162b" providerId="ADAL" clId="{7DE5A6EA-6B6A-424D-9747-4A54259133F8}" dt="2020-06-27T12:35:37.900" v="1027" actId="1038"/>
          <ac:grpSpMkLst>
            <pc:docMk/>
            <pc:sldMk cId="3373292753" sldId="2983"/>
            <ac:grpSpMk id="62" creationId="{5BBDE372-A80A-4DD6-AF88-3B1BDFC0C80B}"/>
          </ac:grpSpMkLst>
        </pc:grpChg>
        <pc:grpChg chg="mod">
          <ac:chgData name="Lucas Jellema" userId="7e183fbb-84e0-44b3-9b03-0792bc8d162b" providerId="ADAL" clId="{7DE5A6EA-6B6A-424D-9747-4A54259133F8}" dt="2020-06-27T12:35:37.900" v="1027" actId="1038"/>
          <ac:grpSpMkLst>
            <pc:docMk/>
            <pc:sldMk cId="3373292753" sldId="2983"/>
            <ac:grpSpMk id="63" creationId="{90AFFA19-7BE7-417D-840D-2D3AF7A091A4}"/>
          </ac:grpSpMkLst>
        </pc:grpChg>
        <pc:picChg chg="add del">
          <ac:chgData name="Lucas Jellema" userId="7e183fbb-84e0-44b3-9b03-0792bc8d162b" providerId="ADAL" clId="{7DE5A6EA-6B6A-424D-9747-4A54259133F8}" dt="2020-06-27T12:20:49.573" v="703"/>
          <ac:picMkLst>
            <pc:docMk/>
            <pc:sldMk cId="3373292753" sldId="2983"/>
            <ac:picMk id="79" creationId="{59203393-E119-472C-81F2-2A62C577D804}"/>
          </ac:picMkLst>
        </pc:picChg>
        <pc:picChg chg="add mod">
          <ac:chgData name="Lucas Jellema" userId="7e183fbb-84e0-44b3-9b03-0792bc8d162b" providerId="ADAL" clId="{7DE5A6EA-6B6A-424D-9747-4A54259133F8}" dt="2020-06-27T12:35:42.177" v="1028" actId="1076"/>
          <ac:picMkLst>
            <pc:docMk/>
            <pc:sldMk cId="3373292753" sldId="2983"/>
            <ac:picMk id="80" creationId="{F15F3A86-ABAA-48A0-93FA-AC1A410124CE}"/>
          </ac:picMkLst>
        </pc:picChg>
        <pc:picChg chg="add mod">
          <ac:chgData name="Lucas Jellema" userId="7e183fbb-84e0-44b3-9b03-0792bc8d162b" providerId="ADAL" clId="{7DE5A6EA-6B6A-424D-9747-4A54259133F8}" dt="2020-06-27T12:29:13.980" v="884" actId="1076"/>
          <ac:picMkLst>
            <pc:docMk/>
            <pc:sldMk cId="3373292753" sldId="2983"/>
            <ac:picMk id="99" creationId="{5082EE19-38E2-48A5-AD7B-2914D03CEC4A}"/>
          </ac:picMkLst>
        </pc:picChg>
        <pc:picChg chg="add mod">
          <ac:chgData name="Lucas Jellema" userId="7e183fbb-84e0-44b3-9b03-0792bc8d162b" providerId="ADAL" clId="{7DE5A6EA-6B6A-424D-9747-4A54259133F8}" dt="2020-06-27T12:29:10.366" v="883" actId="1076"/>
          <ac:picMkLst>
            <pc:docMk/>
            <pc:sldMk cId="3373292753" sldId="2983"/>
            <ac:picMk id="100" creationId="{A69F2283-3CAA-48B3-8E5B-0D799421C5E4}"/>
          </ac:picMkLst>
        </pc:picChg>
        <pc:picChg chg="add mod">
          <ac:chgData name="Lucas Jellema" userId="7e183fbb-84e0-44b3-9b03-0792bc8d162b" providerId="ADAL" clId="{7DE5A6EA-6B6A-424D-9747-4A54259133F8}" dt="2020-06-27T12:30:46.777" v="888" actId="1076"/>
          <ac:picMkLst>
            <pc:docMk/>
            <pc:sldMk cId="3373292753" sldId="2983"/>
            <ac:picMk id="101" creationId="{793D426F-4704-4AAD-8B2C-BAEBB724771D}"/>
          </ac:picMkLst>
        </pc:picChg>
        <pc:picChg chg="add mod">
          <ac:chgData name="Lucas Jellema" userId="7e183fbb-84e0-44b3-9b03-0792bc8d162b" providerId="ADAL" clId="{7DE5A6EA-6B6A-424D-9747-4A54259133F8}" dt="2020-06-27T12:35:37.900" v="1027" actId="1038"/>
          <ac:picMkLst>
            <pc:docMk/>
            <pc:sldMk cId="3373292753" sldId="2983"/>
            <ac:picMk id="102" creationId="{523660FB-5E28-4D91-B33A-712A61895122}"/>
          </ac:picMkLst>
        </pc:picChg>
        <pc:picChg chg="add mod">
          <ac:chgData name="Lucas Jellema" userId="7e183fbb-84e0-44b3-9b03-0792bc8d162b" providerId="ADAL" clId="{7DE5A6EA-6B6A-424D-9747-4A54259133F8}" dt="2020-06-27T12:35:37.900" v="1027" actId="1038"/>
          <ac:picMkLst>
            <pc:docMk/>
            <pc:sldMk cId="3373292753" sldId="2983"/>
            <ac:picMk id="103" creationId="{772DE4E4-AD99-43A1-AAA9-D66DFC964AA7}"/>
          </ac:picMkLst>
        </pc:picChg>
        <pc:picChg chg="add mod">
          <ac:chgData name="Lucas Jellema" userId="7e183fbb-84e0-44b3-9b03-0792bc8d162b" providerId="ADAL" clId="{7DE5A6EA-6B6A-424D-9747-4A54259133F8}" dt="2020-06-27T12:35:37.900" v="1027" actId="1038"/>
          <ac:picMkLst>
            <pc:docMk/>
            <pc:sldMk cId="3373292753" sldId="2983"/>
            <ac:picMk id="104" creationId="{A4FE6DBB-D8E1-460D-B323-CDEFB287C356}"/>
          </ac:picMkLst>
        </pc:picChg>
        <pc:picChg chg="add mod">
          <ac:chgData name="Lucas Jellema" userId="7e183fbb-84e0-44b3-9b03-0792bc8d162b" providerId="ADAL" clId="{7DE5A6EA-6B6A-424D-9747-4A54259133F8}" dt="2020-06-27T12:35:37.900" v="1027" actId="1038"/>
          <ac:picMkLst>
            <pc:docMk/>
            <pc:sldMk cId="3373292753" sldId="2983"/>
            <ac:picMk id="105" creationId="{90907ED0-ABA0-4522-9907-11CB39CE3C45}"/>
          </ac:picMkLst>
        </pc:picChg>
        <pc:picChg chg="add mod">
          <ac:chgData name="Lucas Jellema" userId="7e183fbb-84e0-44b3-9b03-0792bc8d162b" providerId="ADAL" clId="{7DE5A6EA-6B6A-424D-9747-4A54259133F8}" dt="2020-06-27T12:35:37.900" v="1027" actId="1038"/>
          <ac:picMkLst>
            <pc:docMk/>
            <pc:sldMk cId="3373292753" sldId="2983"/>
            <ac:picMk id="106" creationId="{862EB0B3-D725-4510-9575-BFF4104D6931}"/>
          </ac:picMkLst>
        </pc:picChg>
        <pc:picChg chg="add mod">
          <ac:chgData name="Lucas Jellema" userId="7e183fbb-84e0-44b3-9b03-0792bc8d162b" providerId="ADAL" clId="{7DE5A6EA-6B6A-424D-9747-4A54259133F8}" dt="2020-06-27T12:35:37.900" v="1027" actId="1038"/>
          <ac:picMkLst>
            <pc:docMk/>
            <pc:sldMk cId="3373292753" sldId="2983"/>
            <ac:picMk id="108" creationId="{8708CB3C-E47C-43E6-8BA0-1B527B17F64D}"/>
          </ac:picMkLst>
        </pc:picChg>
        <pc:picChg chg="add mod">
          <ac:chgData name="Lucas Jellema" userId="7e183fbb-84e0-44b3-9b03-0792bc8d162b" providerId="ADAL" clId="{7DE5A6EA-6B6A-424D-9747-4A54259133F8}" dt="2020-06-27T12:37:17.699" v="1038" actId="1076"/>
          <ac:picMkLst>
            <pc:docMk/>
            <pc:sldMk cId="3373292753" sldId="2983"/>
            <ac:picMk id="109" creationId="{1E6AE6D3-31C2-4054-880A-2616580539BF}"/>
          </ac:picMkLst>
        </pc:picChg>
        <pc:cxnChg chg="add mod">
          <ac:chgData name="Lucas Jellema" userId="7e183fbb-84e0-44b3-9b03-0792bc8d162b" providerId="ADAL" clId="{7DE5A6EA-6B6A-424D-9747-4A54259133F8}" dt="2020-06-27T12:35:37.900" v="1027" actId="1038"/>
          <ac:cxnSpMkLst>
            <pc:docMk/>
            <pc:sldMk cId="3373292753" sldId="2983"/>
            <ac:cxnSpMk id="72" creationId="{53BF0D56-C5CF-45DD-AEAA-0C72BA35750E}"/>
          </ac:cxnSpMkLst>
        </pc:cxnChg>
        <pc:cxnChg chg="add mod">
          <ac:chgData name="Lucas Jellema" userId="7e183fbb-84e0-44b3-9b03-0792bc8d162b" providerId="ADAL" clId="{7DE5A6EA-6B6A-424D-9747-4A54259133F8}" dt="2020-06-27T12:35:37.900" v="1027" actId="1038"/>
          <ac:cxnSpMkLst>
            <pc:docMk/>
            <pc:sldMk cId="3373292753" sldId="2983"/>
            <ac:cxnSpMk id="74" creationId="{18FAA07B-9488-4290-A5EF-75DBF349D4AA}"/>
          </ac:cxnSpMkLst>
        </pc:cxnChg>
        <pc:cxnChg chg="add mod">
          <ac:chgData name="Lucas Jellema" userId="7e183fbb-84e0-44b3-9b03-0792bc8d162b" providerId="ADAL" clId="{7DE5A6EA-6B6A-424D-9747-4A54259133F8}" dt="2020-06-27T12:35:37.900" v="1027" actId="1038"/>
          <ac:cxnSpMkLst>
            <pc:docMk/>
            <pc:sldMk cId="3373292753" sldId="2983"/>
            <ac:cxnSpMk id="76" creationId="{A8D41A50-CD30-40AA-B758-C71EEA3D7451}"/>
          </ac:cxnSpMkLst>
        </pc:cxnChg>
        <pc:cxnChg chg="add mod">
          <ac:chgData name="Lucas Jellema" userId="7e183fbb-84e0-44b3-9b03-0792bc8d162b" providerId="ADAL" clId="{7DE5A6EA-6B6A-424D-9747-4A54259133F8}" dt="2020-06-27T12:35:37.900" v="1027" actId="1038"/>
          <ac:cxnSpMkLst>
            <pc:docMk/>
            <pc:sldMk cId="3373292753" sldId="2983"/>
            <ac:cxnSpMk id="78" creationId="{B03181B0-E704-42C1-A047-636D760A8A92}"/>
          </ac:cxnSpMkLst>
        </pc:cxnChg>
        <pc:cxnChg chg="add mod">
          <ac:chgData name="Lucas Jellema" userId="7e183fbb-84e0-44b3-9b03-0792bc8d162b" providerId="ADAL" clId="{7DE5A6EA-6B6A-424D-9747-4A54259133F8}" dt="2020-06-27T12:35:37.900" v="1027" actId="1038"/>
          <ac:cxnSpMkLst>
            <pc:docMk/>
            <pc:sldMk cId="3373292753" sldId="2983"/>
            <ac:cxnSpMk id="82" creationId="{F31A4D1B-7BE5-4BFD-BA53-4CC195618249}"/>
          </ac:cxnSpMkLst>
        </pc:cxnChg>
        <pc:cxnChg chg="add mod">
          <ac:chgData name="Lucas Jellema" userId="7e183fbb-84e0-44b3-9b03-0792bc8d162b" providerId="ADAL" clId="{7DE5A6EA-6B6A-424D-9747-4A54259133F8}" dt="2020-06-27T12:35:37.900" v="1027" actId="1038"/>
          <ac:cxnSpMkLst>
            <pc:docMk/>
            <pc:sldMk cId="3373292753" sldId="2983"/>
            <ac:cxnSpMk id="84" creationId="{6133F6CB-B309-4C44-AD1B-45EBADE9FC54}"/>
          </ac:cxnSpMkLst>
        </pc:cxnChg>
        <pc:cxnChg chg="add mod">
          <ac:chgData name="Lucas Jellema" userId="7e183fbb-84e0-44b3-9b03-0792bc8d162b" providerId="ADAL" clId="{7DE5A6EA-6B6A-424D-9747-4A54259133F8}" dt="2020-06-27T12:35:37.900" v="1027" actId="1038"/>
          <ac:cxnSpMkLst>
            <pc:docMk/>
            <pc:sldMk cId="3373292753" sldId="2983"/>
            <ac:cxnSpMk id="86" creationId="{5AB9445B-B1E9-4608-9139-AA6CE4DEBE1F}"/>
          </ac:cxnSpMkLst>
        </pc:cxnChg>
        <pc:cxnChg chg="add mod">
          <ac:chgData name="Lucas Jellema" userId="7e183fbb-84e0-44b3-9b03-0792bc8d162b" providerId="ADAL" clId="{7DE5A6EA-6B6A-424D-9747-4A54259133F8}" dt="2020-06-27T12:35:37.900" v="1027" actId="1038"/>
          <ac:cxnSpMkLst>
            <pc:docMk/>
            <pc:sldMk cId="3373292753" sldId="2983"/>
            <ac:cxnSpMk id="88" creationId="{F745189D-212E-40AF-962D-ED1B5B27DA12}"/>
          </ac:cxnSpMkLst>
        </pc:cxnChg>
        <pc:cxnChg chg="add mod">
          <ac:chgData name="Lucas Jellema" userId="7e183fbb-84e0-44b3-9b03-0792bc8d162b" providerId="ADAL" clId="{7DE5A6EA-6B6A-424D-9747-4A54259133F8}" dt="2020-06-27T12:35:37.900" v="1027" actId="1038"/>
          <ac:cxnSpMkLst>
            <pc:docMk/>
            <pc:sldMk cId="3373292753" sldId="2983"/>
            <ac:cxnSpMk id="93" creationId="{B012C141-BF23-41E1-9A26-D645CA314A3A}"/>
          </ac:cxnSpMkLst>
        </pc:cxnChg>
        <pc:cxnChg chg="add mod">
          <ac:chgData name="Lucas Jellema" userId="7e183fbb-84e0-44b3-9b03-0792bc8d162b" providerId="ADAL" clId="{7DE5A6EA-6B6A-424D-9747-4A54259133F8}" dt="2020-06-27T12:35:37.900" v="1027" actId="1038"/>
          <ac:cxnSpMkLst>
            <pc:docMk/>
            <pc:sldMk cId="3373292753" sldId="2983"/>
            <ac:cxnSpMk id="95" creationId="{1E6A1050-7B05-4FD2-A5F6-E5BA9B3DE57C}"/>
          </ac:cxnSpMkLst>
        </pc:cxnChg>
        <pc:cxnChg chg="add mod">
          <ac:chgData name="Lucas Jellema" userId="7e183fbb-84e0-44b3-9b03-0792bc8d162b" providerId="ADAL" clId="{7DE5A6EA-6B6A-424D-9747-4A54259133F8}" dt="2020-06-27T12:35:37.900" v="1027" actId="1038"/>
          <ac:cxnSpMkLst>
            <pc:docMk/>
            <pc:sldMk cId="3373292753" sldId="2983"/>
            <ac:cxnSpMk id="97" creationId="{C1A52E5B-7B33-4660-9793-EB3D3D4A9CFB}"/>
          </ac:cxnSpMkLst>
        </pc:cxnChg>
      </pc:sldChg>
      <pc:sldChg chg="modSp add">
        <pc:chgData name="Lucas Jellema" userId="7e183fbb-84e0-44b3-9b03-0792bc8d162b" providerId="ADAL" clId="{7DE5A6EA-6B6A-424D-9747-4A54259133F8}" dt="2020-06-27T12:53:53.995" v="1198" actId="20577"/>
        <pc:sldMkLst>
          <pc:docMk/>
          <pc:sldMk cId="829582090" sldId="2984"/>
        </pc:sldMkLst>
        <pc:spChg chg="mod">
          <ac:chgData name="Lucas Jellema" userId="7e183fbb-84e0-44b3-9b03-0792bc8d162b" providerId="ADAL" clId="{7DE5A6EA-6B6A-424D-9747-4A54259133F8}" dt="2020-06-27T12:37:57.115" v="1065" actId="20577"/>
          <ac:spMkLst>
            <pc:docMk/>
            <pc:sldMk cId="829582090" sldId="2984"/>
            <ac:spMk id="2" creationId="{EDAEF3D1-BB8F-4BE1-848F-D74F6F5EA0CA}"/>
          </ac:spMkLst>
        </pc:spChg>
        <pc:spChg chg="mod">
          <ac:chgData name="Lucas Jellema" userId="7e183fbb-84e0-44b3-9b03-0792bc8d162b" providerId="ADAL" clId="{7DE5A6EA-6B6A-424D-9747-4A54259133F8}" dt="2020-06-27T12:53:53.995" v="1198" actId="20577"/>
          <ac:spMkLst>
            <pc:docMk/>
            <pc:sldMk cId="829582090" sldId="2984"/>
            <ac:spMk id="3" creationId="{E12E005D-61AB-465C-A432-B35B28B7549C}"/>
          </ac:spMkLst>
        </pc:spChg>
      </pc:sldChg>
      <pc:sldChg chg="addSp delSp modSp add modNotesTx">
        <pc:chgData name="Lucas Jellema" userId="7e183fbb-84e0-44b3-9b03-0792bc8d162b" providerId="ADAL" clId="{7DE5A6EA-6B6A-424D-9747-4A54259133F8}" dt="2020-06-28T12:05:26.512" v="1594" actId="20577"/>
        <pc:sldMkLst>
          <pc:docMk/>
          <pc:sldMk cId="399574350" sldId="2985"/>
        </pc:sldMkLst>
        <pc:spChg chg="mod">
          <ac:chgData name="Lucas Jellema" userId="7e183fbb-84e0-44b3-9b03-0792bc8d162b" providerId="ADAL" clId="{7DE5A6EA-6B6A-424D-9747-4A54259133F8}" dt="2020-06-28T12:00:56.915" v="1219" actId="20577"/>
          <ac:spMkLst>
            <pc:docMk/>
            <pc:sldMk cId="399574350" sldId="2985"/>
            <ac:spMk id="2" creationId="{785ABEEB-13A1-4714-9FF4-BEF7547E5F38}"/>
          </ac:spMkLst>
        </pc:spChg>
        <pc:spChg chg="mod">
          <ac:chgData name="Lucas Jellema" userId="7e183fbb-84e0-44b3-9b03-0792bc8d162b" providerId="ADAL" clId="{7DE5A6EA-6B6A-424D-9747-4A54259133F8}" dt="2020-06-28T12:05:26.512" v="1594" actId="20577"/>
          <ac:spMkLst>
            <pc:docMk/>
            <pc:sldMk cId="399574350" sldId="2985"/>
            <ac:spMk id="3" creationId="{6B5D11A9-3557-4F84-9D6F-169F0771DB46}"/>
          </ac:spMkLst>
        </pc:spChg>
        <pc:spChg chg="add del">
          <ac:chgData name="Lucas Jellema" userId="7e183fbb-84e0-44b3-9b03-0792bc8d162b" providerId="ADAL" clId="{7DE5A6EA-6B6A-424D-9747-4A54259133F8}" dt="2020-06-28T12:04:08.383" v="1551"/>
          <ac:spMkLst>
            <pc:docMk/>
            <pc:sldMk cId="399574350" sldId="2985"/>
            <ac:spMk id="4" creationId="{368A30A8-4761-472F-BEAF-B6158CDB3D45}"/>
          </ac:spMkLst>
        </pc:spChg>
        <pc:spChg chg="add del">
          <ac:chgData name="Lucas Jellema" userId="7e183fbb-84e0-44b3-9b03-0792bc8d162b" providerId="ADAL" clId="{7DE5A6EA-6B6A-424D-9747-4A54259133F8}" dt="2020-06-28T12:04:12.311" v="1554"/>
          <ac:spMkLst>
            <pc:docMk/>
            <pc:sldMk cId="399574350" sldId="2985"/>
            <ac:spMk id="5" creationId="{CADBF3BD-6118-41B6-B501-6CB9F45D35C5}"/>
          </ac:spMkLst>
        </pc:spChg>
      </pc:sldChg>
      <pc:sldChg chg="addSp delSp modSp add mod setBg">
        <pc:chgData name="Lucas Jellema" userId="7e183fbb-84e0-44b3-9b03-0792bc8d162b" providerId="ADAL" clId="{7DE5A6EA-6B6A-424D-9747-4A54259133F8}" dt="2020-06-28T12:15:17.486" v="1699" actId="404"/>
        <pc:sldMkLst>
          <pc:docMk/>
          <pc:sldMk cId="1883898612" sldId="2986"/>
        </pc:sldMkLst>
        <pc:spChg chg="mod">
          <ac:chgData name="Lucas Jellema" userId="7e183fbb-84e0-44b3-9b03-0792bc8d162b" providerId="ADAL" clId="{7DE5A6EA-6B6A-424D-9747-4A54259133F8}" dt="2020-06-28T12:15:17.486" v="1699" actId="404"/>
          <ac:spMkLst>
            <pc:docMk/>
            <pc:sldMk cId="1883898612" sldId="2986"/>
            <ac:spMk id="2" creationId="{4E16A971-BB10-4A7E-8853-613A52F95462}"/>
          </ac:spMkLst>
        </pc:spChg>
        <pc:spChg chg="del">
          <ac:chgData name="Lucas Jellema" userId="7e183fbb-84e0-44b3-9b03-0792bc8d162b" providerId="ADAL" clId="{7DE5A6EA-6B6A-424D-9747-4A54259133F8}" dt="2020-06-28T12:14:02.127" v="1597" actId="26606"/>
          <ac:spMkLst>
            <pc:docMk/>
            <pc:sldMk cId="1883898612" sldId="2986"/>
            <ac:spMk id="3" creationId="{144B4D5B-8264-421A-B646-55664E0875C5}"/>
          </ac:spMkLst>
        </pc:spChg>
        <pc:spChg chg="add">
          <ac:chgData name="Lucas Jellema" userId="7e183fbb-84e0-44b3-9b03-0792bc8d162b" providerId="ADAL" clId="{7DE5A6EA-6B6A-424D-9747-4A54259133F8}" dt="2020-06-28T12:14:02.127" v="1597" actId="26606"/>
          <ac:spMkLst>
            <pc:docMk/>
            <pc:sldMk cId="1883898612" sldId="2986"/>
            <ac:spMk id="71" creationId="{16C5FA50-8D52-4617-AF91-5C7B1C8352F1}"/>
          </ac:spMkLst>
        </pc:spChg>
        <pc:spChg chg="add">
          <ac:chgData name="Lucas Jellema" userId="7e183fbb-84e0-44b3-9b03-0792bc8d162b" providerId="ADAL" clId="{7DE5A6EA-6B6A-424D-9747-4A54259133F8}" dt="2020-06-28T12:14:02.127" v="1597" actId="26606"/>
          <ac:spMkLst>
            <pc:docMk/>
            <pc:sldMk cId="1883898612" sldId="2986"/>
            <ac:spMk id="73" creationId="{E223798C-12AD-4B0C-A50C-D676347D67CF}"/>
          </ac:spMkLst>
        </pc:spChg>
        <pc:picChg chg="add mod">
          <ac:chgData name="Lucas Jellema" userId="7e183fbb-84e0-44b3-9b03-0792bc8d162b" providerId="ADAL" clId="{7DE5A6EA-6B6A-424D-9747-4A54259133F8}" dt="2020-06-28T12:14:02.127" v="1597" actId="26606"/>
          <ac:picMkLst>
            <pc:docMk/>
            <pc:sldMk cId="1883898612" sldId="2986"/>
            <ac:picMk id="3074" creationId="{CB1D523B-0480-496B-AF1D-C329894EE41B}"/>
          </ac:picMkLst>
        </pc:picChg>
      </pc:sldChg>
      <pc:sldChg chg="addSp add">
        <pc:chgData name="Lucas Jellema" userId="7e183fbb-84e0-44b3-9b03-0792bc8d162b" providerId="ADAL" clId="{7DE5A6EA-6B6A-424D-9747-4A54259133F8}" dt="2020-06-28T12:19:09.869" v="1701"/>
        <pc:sldMkLst>
          <pc:docMk/>
          <pc:sldMk cId="1621371299" sldId="2987"/>
        </pc:sldMkLst>
        <pc:picChg chg="add">
          <ac:chgData name="Lucas Jellema" userId="7e183fbb-84e0-44b3-9b03-0792bc8d162b" providerId="ADAL" clId="{7DE5A6EA-6B6A-424D-9747-4A54259133F8}" dt="2020-06-28T12:19:09.869" v="1701"/>
          <ac:picMkLst>
            <pc:docMk/>
            <pc:sldMk cId="1621371299" sldId="2987"/>
            <ac:picMk id="4098" creationId="{9F7E6889-3DB5-4624-9ED0-F46093DD070C}"/>
          </ac:picMkLst>
        </pc:picChg>
      </pc:sldChg>
    </pc:docChg>
  </pc:docChgLst>
  <pc:docChgLst>
    <pc:chgData name="Lucas Jellema" userId="7e183fbb-84e0-44b3-9b03-0792bc8d162b" providerId="ADAL" clId="{067B5338-23FB-4990-A945-D83E3C08EF2B}"/>
    <pc:docChg chg="undo custSel mod addSld delSld modSld sldOrd">
      <pc:chgData name="Lucas Jellema" userId="7e183fbb-84e0-44b3-9b03-0792bc8d162b" providerId="ADAL" clId="{067B5338-23FB-4990-A945-D83E3C08EF2B}" dt="2020-07-10T15:32:13.490" v="7793" actId="1036"/>
      <pc:docMkLst>
        <pc:docMk/>
      </pc:docMkLst>
      <pc:sldChg chg="addSp delSp modSp">
        <pc:chgData name="Lucas Jellema" userId="7e183fbb-84e0-44b3-9b03-0792bc8d162b" providerId="ADAL" clId="{067B5338-23FB-4990-A945-D83E3C08EF2B}" dt="2020-07-08T05:06:53.197" v="7177" actId="1440"/>
        <pc:sldMkLst>
          <pc:docMk/>
          <pc:sldMk cId="1399461224" sldId="258"/>
        </pc:sldMkLst>
        <pc:picChg chg="add mod">
          <ac:chgData name="Lucas Jellema" userId="7e183fbb-84e0-44b3-9b03-0792bc8d162b" providerId="ADAL" clId="{067B5338-23FB-4990-A945-D83E3C08EF2B}" dt="2020-07-08T05:06:53.197" v="7177" actId="1440"/>
          <ac:picMkLst>
            <pc:docMk/>
            <pc:sldMk cId="1399461224" sldId="258"/>
            <ac:picMk id="3" creationId="{9B5007D7-3832-4730-A741-CD2B6BCFE5EF}"/>
          </ac:picMkLst>
        </pc:picChg>
        <pc:picChg chg="del">
          <ac:chgData name="Lucas Jellema" userId="7e183fbb-84e0-44b3-9b03-0792bc8d162b" providerId="ADAL" clId="{067B5338-23FB-4990-A945-D83E3C08EF2B}" dt="2020-07-08T05:06:45.135" v="7173" actId="478"/>
          <ac:picMkLst>
            <pc:docMk/>
            <pc:sldMk cId="1399461224" sldId="258"/>
            <ac:picMk id="6" creationId="{A51ACBE8-A32C-4609-906B-1C24F9601ECB}"/>
          </ac:picMkLst>
        </pc:picChg>
      </pc:sldChg>
      <pc:sldChg chg="modAnim">
        <pc:chgData name="Lucas Jellema" userId="7e183fbb-84e0-44b3-9b03-0792bc8d162b" providerId="ADAL" clId="{067B5338-23FB-4990-A945-D83E3C08EF2B}" dt="2020-07-05T18:42:18.197" v="6420"/>
        <pc:sldMkLst>
          <pc:docMk/>
          <pc:sldMk cId="2732959562" sldId="284"/>
        </pc:sldMkLst>
      </pc:sldChg>
      <pc:sldChg chg="addSp delSp modSp">
        <pc:chgData name="Lucas Jellema" userId="7e183fbb-84e0-44b3-9b03-0792bc8d162b" providerId="ADAL" clId="{067B5338-23FB-4990-A945-D83E3C08EF2B}" dt="2020-07-08T05:18:31.012" v="7239" actId="1076"/>
        <pc:sldMkLst>
          <pc:docMk/>
          <pc:sldMk cId="1151402608" sldId="287"/>
        </pc:sldMkLst>
        <pc:spChg chg="add mod">
          <ac:chgData name="Lucas Jellema" userId="7e183fbb-84e0-44b3-9b03-0792bc8d162b" providerId="ADAL" clId="{067B5338-23FB-4990-A945-D83E3C08EF2B}" dt="2020-07-08T05:18:31.012" v="7239" actId="1076"/>
          <ac:spMkLst>
            <pc:docMk/>
            <pc:sldMk cId="1151402608" sldId="287"/>
            <ac:spMk id="15" creationId="{1C0EB365-E55E-4853-A25C-68F6991F0FF1}"/>
          </ac:spMkLst>
        </pc:spChg>
        <pc:grpChg chg="del">
          <ac:chgData name="Lucas Jellema" userId="7e183fbb-84e0-44b3-9b03-0792bc8d162b" providerId="ADAL" clId="{067B5338-23FB-4990-A945-D83E3C08EF2B}" dt="2020-07-08T05:08:57.544" v="7193" actId="478"/>
          <ac:grpSpMkLst>
            <pc:docMk/>
            <pc:sldMk cId="1151402608" sldId="287"/>
            <ac:grpSpMk id="3" creationId="{4F36358D-D56E-4FF0-B035-255E55F27E10}"/>
          </ac:grpSpMkLst>
        </pc:grpChg>
        <pc:picChg chg="add mod">
          <ac:chgData name="Lucas Jellema" userId="7e183fbb-84e0-44b3-9b03-0792bc8d162b" providerId="ADAL" clId="{067B5338-23FB-4990-A945-D83E3C08EF2B}" dt="2020-07-08T05:09:08.590" v="7196" actId="1076"/>
          <ac:picMkLst>
            <pc:docMk/>
            <pc:sldMk cId="1151402608" sldId="287"/>
            <ac:picMk id="5" creationId="{94E129F1-98F3-4F0A-B3C1-955897167E1B}"/>
          </ac:picMkLst>
        </pc:picChg>
      </pc:sldChg>
      <pc:sldChg chg="addSp delSp modSp modAnim">
        <pc:chgData name="Lucas Jellema" userId="7e183fbb-84e0-44b3-9b03-0792bc8d162b" providerId="ADAL" clId="{067B5338-23FB-4990-A945-D83E3C08EF2B}" dt="2020-07-08T07:53:35.623" v="7248" actId="732"/>
        <pc:sldMkLst>
          <pc:docMk/>
          <pc:sldMk cId="1876800569" sldId="2920"/>
        </pc:sldMkLst>
        <pc:spChg chg="add del mod">
          <ac:chgData name="Lucas Jellema" userId="7e183fbb-84e0-44b3-9b03-0792bc8d162b" providerId="ADAL" clId="{067B5338-23FB-4990-A945-D83E3C08EF2B}" dt="2020-07-08T07:52:59.596" v="7245" actId="11529"/>
          <ac:spMkLst>
            <pc:docMk/>
            <pc:sldMk cId="1876800569" sldId="2920"/>
            <ac:spMk id="2" creationId="{0B7BBDE2-A292-4762-9701-F0646DAF24EA}"/>
          </ac:spMkLst>
        </pc:spChg>
        <pc:spChg chg="del">
          <ac:chgData name="Lucas Jellema" userId="7e183fbb-84e0-44b3-9b03-0792bc8d162b" providerId="ADAL" clId="{067B5338-23FB-4990-A945-D83E3C08EF2B}" dt="2020-07-08T07:52:34.390" v="7243" actId="478"/>
          <ac:spMkLst>
            <pc:docMk/>
            <pc:sldMk cId="1876800569" sldId="2920"/>
            <ac:spMk id="3" creationId="{36B31E01-B288-434B-8641-29C53638DCCC}"/>
          </ac:spMkLst>
        </pc:spChg>
        <pc:picChg chg="del">
          <ac:chgData name="Lucas Jellema" userId="7e183fbb-84e0-44b3-9b03-0792bc8d162b" providerId="ADAL" clId="{067B5338-23FB-4990-A945-D83E3C08EF2B}" dt="2020-07-08T07:52:26" v="7242" actId="478"/>
          <ac:picMkLst>
            <pc:docMk/>
            <pc:sldMk cId="1876800569" sldId="2920"/>
            <ac:picMk id="5" creationId="{36B0A2BC-28FC-47F8-9895-8F3BBA7479C3}"/>
          </ac:picMkLst>
        </pc:picChg>
        <pc:picChg chg="add">
          <ac:chgData name="Lucas Jellema" userId="7e183fbb-84e0-44b3-9b03-0792bc8d162b" providerId="ADAL" clId="{067B5338-23FB-4990-A945-D83E3C08EF2B}" dt="2020-07-08T05:07:16.717" v="7179"/>
          <ac:picMkLst>
            <pc:docMk/>
            <pc:sldMk cId="1876800569" sldId="2920"/>
            <ac:picMk id="6" creationId="{E97DCB74-F6A5-429D-A310-4508DA9CC8CD}"/>
          </ac:picMkLst>
        </pc:picChg>
        <pc:picChg chg="add mod">
          <ac:chgData name="Lucas Jellema" userId="7e183fbb-84e0-44b3-9b03-0792bc8d162b" providerId="ADAL" clId="{067B5338-23FB-4990-A945-D83E3C08EF2B}" dt="2020-07-08T07:53:35.623" v="7248" actId="732"/>
          <ac:picMkLst>
            <pc:docMk/>
            <pc:sldMk cId="1876800569" sldId="2920"/>
            <ac:picMk id="7" creationId="{97803FA7-AC93-4141-AAAA-CCE5EB83D5A5}"/>
          </ac:picMkLst>
        </pc:picChg>
        <pc:picChg chg="mod">
          <ac:chgData name="Lucas Jellema" userId="7e183fbb-84e0-44b3-9b03-0792bc8d162b" providerId="ADAL" clId="{067B5338-23FB-4990-A945-D83E3C08EF2B}" dt="2020-07-08T07:53:12.442" v="7246" actId="732"/>
          <ac:picMkLst>
            <pc:docMk/>
            <pc:sldMk cId="1876800569" sldId="2920"/>
            <ac:picMk id="3076" creationId="{979DE6F9-5439-4BB3-B73A-68F4C64D8307}"/>
          </ac:picMkLst>
        </pc:picChg>
      </pc:sldChg>
      <pc:sldChg chg="addSp modSp mod setBg">
        <pc:chgData name="Lucas Jellema" userId="7e183fbb-84e0-44b3-9b03-0792bc8d162b" providerId="ADAL" clId="{067B5338-23FB-4990-A945-D83E3C08EF2B}" dt="2020-07-08T12:45:45.485" v="7537" actId="403"/>
        <pc:sldMkLst>
          <pc:docMk/>
          <pc:sldMk cId="2071381393" sldId="2929"/>
        </pc:sldMkLst>
        <pc:spChg chg="mod">
          <ac:chgData name="Lucas Jellema" userId="7e183fbb-84e0-44b3-9b03-0792bc8d162b" providerId="ADAL" clId="{067B5338-23FB-4990-A945-D83E3C08EF2B}" dt="2020-07-02T13:52:44.323" v="4442" actId="26606"/>
          <ac:spMkLst>
            <pc:docMk/>
            <pc:sldMk cId="2071381393" sldId="2929"/>
            <ac:spMk id="2" creationId="{19C308F9-3BAD-42CB-AE00-373594858A30}"/>
          </ac:spMkLst>
        </pc:spChg>
        <pc:spChg chg="mod">
          <ac:chgData name="Lucas Jellema" userId="7e183fbb-84e0-44b3-9b03-0792bc8d162b" providerId="ADAL" clId="{067B5338-23FB-4990-A945-D83E3C08EF2B}" dt="2020-07-08T12:45:45.485" v="7537" actId="403"/>
          <ac:spMkLst>
            <pc:docMk/>
            <pc:sldMk cId="2071381393" sldId="2929"/>
            <ac:spMk id="3" creationId="{36B31E01-B288-434B-8641-29C53638DCCC}"/>
          </ac:spMkLst>
        </pc:spChg>
        <pc:spChg chg="add">
          <ac:chgData name="Lucas Jellema" userId="7e183fbb-84e0-44b3-9b03-0792bc8d162b" providerId="ADAL" clId="{067B5338-23FB-4990-A945-D83E3C08EF2B}" dt="2020-07-02T13:52:44.323" v="4442" actId="26606"/>
          <ac:spMkLst>
            <pc:docMk/>
            <pc:sldMk cId="2071381393" sldId="2929"/>
            <ac:spMk id="13" creationId="{C95B82D5-A8BB-45BF-BED8-C7B206892100}"/>
          </ac:spMkLst>
        </pc:spChg>
        <pc:spChg chg="add">
          <ac:chgData name="Lucas Jellema" userId="7e183fbb-84e0-44b3-9b03-0792bc8d162b" providerId="ADAL" clId="{067B5338-23FB-4990-A945-D83E3C08EF2B}" dt="2020-07-02T13:52:44.323" v="4442" actId="26606"/>
          <ac:spMkLst>
            <pc:docMk/>
            <pc:sldMk cId="2071381393" sldId="2929"/>
            <ac:spMk id="15" creationId="{296C61EC-FBF4-4216-BE67-6C864D30A01C}"/>
          </ac:spMkLst>
        </pc:spChg>
        <pc:spChg chg="add">
          <ac:chgData name="Lucas Jellema" userId="7e183fbb-84e0-44b3-9b03-0792bc8d162b" providerId="ADAL" clId="{067B5338-23FB-4990-A945-D83E3C08EF2B}" dt="2020-07-02T13:52:44.323" v="4442" actId="26606"/>
          <ac:spMkLst>
            <pc:docMk/>
            <pc:sldMk cId="2071381393" sldId="2929"/>
            <ac:spMk id="17" creationId="{39D6C490-0229-4573-9696-B73E5B3A9C33}"/>
          </ac:spMkLst>
        </pc:spChg>
        <pc:picChg chg="mod ord">
          <ac:chgData name="Lucas Jellema" userId="7e183fbb-84e0-44b3-9b03-0792bc8d162b" providerId="ADAL" clId="{067B5338-23FB-4990-A945-D83E3C08EF2B}" dt="2020-07-02T13:52:50.561" v="4443" actId="27614"/>
          <ac:picMkLst>
            <pc:docMk/>
            <pc:sldMk cId="2071381393" sldId="2929"/>
            <ac:picMk id="6" creationId="{893A354F-3691-4488-AC25-106B4AE76E9D}"/>
          </ac:picMkLst>
        </pc:picChg>
        <pc:picChg chg="mod">
          <ac:chgData name="Lucas Jellema" userId="7e183fbb-84e0-44b3-9b03-0792bc8d162b" providerId="ADAL" clId="{067B5338-23FB-4990-A945-D83E3C08EF2B}" dt="2020-07-02T13:52:50.686" v="4444" actId="27614"/>
          <ac:picMkLst>
            <pc:docMk/>
            <pc:sldMk cId="2071381393" sldId="2929"/>
            <ac:picMk id="8" creationId="{E800E3EE-140A-4C08-A992-3937A3EFC4DA}"/>
          </ac:picMkLst>
        </pc:picChg>
      </pc:sldChg>
      <pc:sldChg chg="addSp modSp modAnim">
        <pc:chgData name="Lucas Jellema" userId="7e183fbb-84e0-44b3-9b03-0792bc8d162b" providerId="ADAL" clId="{067B5338-23FB-4990-A945-D83E3C08EF2B}" dt="2020-07-08T13:49:27.057" v="7617" actId="1076"/>
        <pc:sldMkLst>
          <pc:docMk/>
          <pc:sldMk cId="1097645569" sldId="2930"/>
        </pc:sldMkLst>
        <pc:spChg chg="mod">
          <ac:chgData name="Lucas Jellema" userId="7e183fbb-84e0-44b3-9b03-0792bc8d162b" providerId="ADAL" clId="{067B5338-23FB-4990-A945-D83E3C08EF2B}" dt="2020-07-08T08:56:49.326" v="7414" actId="20577"/>
          <ac:spMkLst>
            <pc:docMk/>
            <pc:sldMk cId="1097645569" sldId="2930"/>
            <ac:spMk id="3" creationId="{36B31E01-B288-434B-8641-29C53638DCCC}"/>
          </ac:spMkLst>
        </pc:spChg>
        <pc:picChg chg="add">
          <ac:chgData name="Lucas Jellema" userId="7e183fbb-84e0-44b3-9b03-0792bc8d162b" providerId="ADAL" clId="{067B5338-23FB-4990-A945-D83E3C08EF2B}" dt="2020-07-08T05:07:20.956" v="7181"/>
          <ac:picMkLst>
            <pc:docMk/>
            <pc:sldMk cId="1097645569" sldId="2930"/>
            <ac:picMk id="5" creationId="{E21E9A94-CE4D-4D6A-8A3A-E68D358ED2BD}"/>
          </ac:picMkLst>
        </pc:picChg>
        <pc:picChg chg="add mod">
          <ac:chgData name="Lucas Jellema" userId="7e183fbb-84e0-44b3-9b03-0792bc8d162b" providerId="ADAL" clId="{067B5338-23FB-4990-A945-D83E3C08EF2B}" dt="2020-07-08T08:53:18.261" v="7334" actId="14100"/>
          <ac:picMkLst>
            <pc:docMk/>
            <pc:sldMk cId="1097645569" sldId="2930"/>
            <ac:picMk id="6" creationId="{923F3E44-A145-48CF-9E50-78693762D47C}"/>
          </ac:picMkLst>
        </pc:picChg>
        <pc:picChg chg="mod">
          <ac:chgData name="Lucas Jellema" userId="7e183fbb-84e0-44b3-9b03-0792bc8d162b" providerId="ADAL" clId="{067B5338-23FB-4990-A945-D83E3C08EF2B}" dt="2020-07-08T08:52:39.795" v="7322" actId="1076"/>
          <ac:picMkLst>
            <pc:docMk/>
            <pc:sldMk cId="1097645569" sldId="2930"/>
            <ac:picMk id="8" creationId="{DD04661A-FDA7-42CD-ABA0-2449FE73BA5E}"/>
          </ac:picMkLst>
        </pc:picChg>
        <pc:picChg chg="add mod">
          <ac:chgData name="Lucas Jellema" userId="7e183fbb-84e0-44b3-9b03-0792bc8d162b" providerId="ADAL" clId="{067B5338-23FB-4990-A945-D83E3C08EF2B}" dt="2020-07-08T08:53:24.752" v="7336" actId="1076"/>
          <ac:picMkLst>
            <pc:docMk/>
            <pc:sldMk cId="1097645569" sldId="2930"/>
            <ac:picMk id="9" creationId="{8C210343-4738-4A72-8791-2908776260E0}"/>
          </ac:picMkLst>
        </pc:picChg>
        <pc:picChg chg="add mod">
          <ac:chgData name="Lucas Jellema" userId="7e183fbb-84e0-44b3-9b03-0792bc8d162b" providerId="ADAL" clId="{067B5338-23FB-4990-A945-D83E3C08EF2B}" dt="2020-07-08T08:53:29.698" v="7338" actId="1076"/>
          <ac:picMkLst>
            <pc:docMk/>
            <pc:sldMk cId="1097645569" sldId="2930"/>
            <ac:picMk id="10" creationId="{34AADC06-0F75-41DC-9659-9C624FE6FB5F}"/>
          </ac:picMkLst>
        </pc:picChg>
        <pc:picChg chg="add mod">
          <ac:chgData name="Lucas Jellema" userId="7e183fbb-84e0-44b3-9b03-0792bc8d162b" providerId="ADAL" clId="{067B5338-23FB-4990-A945-D83E3C08EF2B}" dt="2020-07-08T13:46:43.318" v="7582" actId="1076"/>
          <ac:picMkLst>
            <pc:docMk/>
            <pc:sldMk cId="1097645569" sldId="2930"/>
            <ac:picMk id="11" creationId="{C4CD6720-CE56-4738-B940-F3AC6D1E572F}"/>
          </ac:picMkLst>
        </pc:picChg>
        <pc:picChg chg="add mod">
          <ac:chgData name="Lucas Jellema" userId="7e183fbb-84e0-44b3-9b03-0792bc8d162b" providerId="ADAL" clId="{067B5338-23FB-4990-A945-D83E3C08EF2B}" dt="2020-07-08T08:53:39.355" v="7342" actId="1076"/>
          <ac:picMkLst>
            <pc:docMk/>
            <pc:sldMk cId="1097645569" sldId="2930"/>
            <ac:picMk id="12" creationId="{1CFA9D81-3692-4FD2-AE55-09A2FD6EEC48}"/>
          </ac:picMkLst>
        </pc:picChg>
        <pc:picChg chg="add mod">
          <ac:chgData name="Lucas Jellema" userId="7e183fbb-84e0-44b3-9b03-0792bc8d162b" providerId="ADAL" clId="{067B5338-23FB-4990-A945-D83E3C08EF2B}" dt="2020-07-08T08:53:44.312" v="7344" actId="1076"/>
          <ac:picMkLst>
            <pc:docMk/>
            <pc:sldMk cId="1097645569" sldId="2930"/>
            <ac:picMk id="13" creationId="{DDAD09D5-21C0-4C4E-9519-D33B6DB3FEA7}"/>
          </ac:picMkLst>
        </pc:picChg>
        <pc:picChg chg="add mod">
          <ac:chgData name="Lucas Jellema" userId="7e183fbb-84e0-44b3-9b03-0792bc8d162b" providerId="ADAL" clId="{067B5338-23FB-4990-A945-D83E3C08EF2B}" dt="2020-07-08T08:53:51.105" v="7346" actId="1076"/>
          <ac:picMkLst>
            <pc:docMk/>
            <pc:sldMk cId="1097645569" sldId="2930"/>
            <ac:picMk id="14" creationId="{3F2EAFC3-9820-4D78-B6EA-46172BDE49FB}"/>
          </ac:picMkLst>
        </pc:picChg>
        <pc:picChg chg="add mod">
          <ac:chgData name="Lucas Jellema" userId="7e183fbb-84e0-44b3-9b03-0792bc8d162b" providerId="ADAL" clId="{067B5338-23FB-4990-A945-D83E3C08EF2B}" dt="2020-07-08T08:53:56.479" v="7348" actId="1076"/>
          <ac:picMkLst>
            <pc:docMk/>
            <pc:sldMk cId="1097645569" sldId="2930"/>
            <ac:picMk id="15" creationId="{B25D07CA-EF49-4783-A631-E980755D9529}"/>
          </ac:picMkLst>
        </pc:picChg>
        <pc:picChg chg="add mod">
          <ac:chgData name="Lucas Jellema" userId="7e183fbb-84e0-44b3-9b03-0792bc8d162b" providerId="ADAL" clId="{067B5338-23FB-4990-A945-D83E3C08EF2B}" dt="2020-07-08T13:46:16.138" v="7574" actId="1076"/>
          <ac:picMkLst>
            <pc:docMk/>
            <pc:sldMk cId="1097645569" sldId="2930"/>
            <ac:picMk id="16" creationId="{1ED39182-9C03-4F27-97DB-2734E8F711AF}"/>
          </ac:picMkLst>
        </pc:picChg>
        <pc:picChg chg="add mod">
          <ac:chgData name="Lucas Jellema" userId="7e183fbb-84e0-44b3-9b03-0792bc8d162b" providerId="ADAL" clId="{067B5338-23FB-4990-A945-D83E3C08EF2B}" dt="2020-07-08T13:46:24.553" v="7576" actId="1076"/>
          <ac:picMkLst>
            <pc:docMk/>
            <pc:sldMk cId="1097645569" sldId="2930"/>
            <ac:picMk id="17" creationId="{CAC4EFE9-F2A0-4C0B-A965-6C3879069819}"/>
          </ac:picMkLst>
        </pc:picChg>
        <pc:picChg chg="add mod">
          <ac:chgData name="Lucas Jellema" userId="7e183fbb-84e0-44b3-9b03-0792bc8d162b" providerId="ADAL" clId="{067B5338-23FB-4990-A945-D83E3C08EF2B}" dt="2020-07-08T13:46:30.506" v="7578" actId="1076"/>
          <ac:picMkLst>
            <pc:docMk/>
            <pc:sldMk cId="1097645569" sldId="2930"/>
            <ac:picMk id="18" creationId="{C7538F63-7D0B-4604-BFE9-696EAE5D5044}"/>
          </ac:picMkLst>
        </pc:picChg>
        <pc:picChg chg="add mod">
          <ac:chgData name="Lucas Jellema" userId="7e183fbb-84e0-44b3-9b03-0792bc8d162b" providerId="ADAL" clId="{067B5338-23FB-4990-A945-D83E3C08EF2B}" dt="2020-07-08T13:46:49.991" v="7583" actId="1076"/>
          <ac:picMkLst>
            <pc:docMk/>
            <pc:sldMk cId="1097645569" sldId="2930"/>
            <ac:picMk id="19" creationId="{41C69A3D-5A65-438C-AEE9-0DB86F88C874}"/>
          </ac:picMkLst>
        </pc:picChg>
        <pc:picChg chg="add mod">
          <ac:chgData name="Lucas Jellema" userId="7e183fbb-84e0-44b3-9b03-0792bc8d162b" providerId="ADAL" clId="{067B5338-23FB-4990-A945-D83E3C08EF2B}" dt="2020-07-08T13:46:55.139" v="7585" actId="1076"/>
          <ac:picMkLst>
            <pc:docMk/>
            <pc:sldMk cId="1097645569" sldId="2930"/>
            <ac:picMk id="20" creationId="{F2079844-20B9-48DB-85F9-DC9D758231CD}"/>
          </ac:picMkLst>
        </pc:picChg>
        <pc:picChg chg="add mod">
          <ac:chgData name="Lucas Jellema" userId="7e183fbb-84e0-44b3-9b03-0792bc8d162b" providerId="ADAL" clId="{067B5338-23FB-4990-A945-D83E3C08EF2B}" dt="2020-07-08T13:46:58.815" v="7587" actId="1076"/>
          <ac:picMkLst>
            <pc:docMk/>
            <pc:sldMk cId="1097645569" sldId="2930"/>
            <ac:picMk id="21" creationId="{A455C112-64A4-493B-9732-8DDDB49E4653}"/>
          </ac:picMkLst>
        </pc:picChg>
        <pc:picChg chg="add mod">
          <ac:chgData name="Lucas Jellema" userId="7e183fbb-84e0-44b3-9b03-0792bc8d162b" providerId="ADAL" clId="{067B5338-23FB-4990-A945-D83E3C08EF2B}" dt="2020-07-08T13:49:20.870" v="7616" actId="1076"/>
          <ac:picMkLst>
            <pc:docMk/>
            <pc:sldMk cId="1097645569" sldId="2930"/>
            <ac:picMk id="22" creationId="{2BD9D492-05BB-49AB-A5DE-FDC49DE27272}"/>
          </ac:picMkLst>
        </pc:picChg>
        <pc:picChg chg="add mod">
          <ac:chgData name="Lucas Jellema" userId="7e183fbb-84e0-44b3-9b03-0792bc8d162b" providerId="ADAL" clId="{067B5338-23FB-4990-A945-D83E3C08EF2B}" dt="2020-07-08T13:49:20.870" v="7616" actId="1076"/>
          <ac:picMkLst>
            <pc:docMk/>
            <pc:sldMk cId="1097645569" sldId="2930"/>
            <ac:picMk id="24" creationId="{431377C5-B889-451C-9E99-64C19C096200}"/>
          </ac:picMkLst>
        </pc:picChg>
        <pc:picChg chg="add mod">
          <ac:chgData name="Lucas Jellema" userId="7e183fbb-84e0-44b3-9b03-0792bc8d162b" providerId="ADAL" clId="{067B5338-23FB-4990-A945-D83E3C08EF2B}" dt="2020-07-08T08:52:51.966" v="7329" actId="1076"/>
          <ac:picMkLst>
            <pc:docMk/>
            <pc:sldMk cId="1097645569" sldId="2930"/>
            <ac:picMk id="1026" creationId="{A3B6C060-450C-4910-A82C-E8726E56995D}"/>
          </ac:picMkLst>
        </pc:picChg>
        <pc:picChg chg="add mod">
          <ac:chgData name="Lucas Jellema" userId="7e183fbb-84e0-44b3-9b03-0792bc8d162b" providerId="ADAL" clId="{067B5338-23FB-4990-A945-D83E3C08EF2B}" dt="2020-07-08T13:49:27.057" v="7617" actId="1076"/>
          <ac:picMkLst>
            <pc:docMk/>
            <pc:sldMk cId="1097645569" sldId="2930"/>
            <ac:picMk id="1028" creationId="{5E2DB801-C9F3-4BEB-8FE8-4863E9AA7ADF}"/>
          </ac:picMkLst>
        </pc:picChg>
      </pc:sldChg>
      <pc:sldChg chg="addSp delSp modSp">
        <pc:chgData name="Lucas Jellema" userId="7e183fbb-84e0-44b3-9b03-0792bc8d162b" providerId="ADAL" clId="{067B5338-23FB-4990-A945-D83E3C08EF2B}" dt="2020-07-08T08:51:13.251" v="7316" actId="20577"/>
        <pc:sldMkLst>
          <pc:docMk/>
          <pc:sldMk cId="2860054267" sldId="2931"/>
        </pc:sldMkLst>
        <pc:spChg chg="mod">
          <ac:chgData name="Lucas Jellema" userId="7e183fbb-84e0-44b3-9b03-0792bc8d162b" providerId="ADAL" clId="{067B5338-23FB-4990-A945-D83E3C08EF2B}" dt="2020-07-08T08:51:13.251" v="7316" actId="20577"/>
          <ac:spMkLst>
            <pc:docMk/>
            <pc:sldMk cId="2860054267" sldId="2931"/>
            <ac:spMk id="3" creationId="{36B31E01-B288-434B-8641-29C53638DCCC}"/>
          </ac:spMkLst>
        </pc:spChg>
        <pc:picChg chg="del mod">
          <ac:chgData name="Lucas Jellema" userId="7e183fbb-84e0-44b3-9b03-0792bc8d162b" providerId="ADAL" clId="{067B5338-23FB-4990-A945-D83E3C08EF2B}" dt="2020-07-08T08:00:17.831" v="7257" actId="478"/>
          <ac:picMkLst>
            <pc:docMk/>
            <pc:sldMk cId="2860054267" sldId="2931"/>
            <ac:picMk id="5" creationId="{36B0A2BC-28FC-47F8-9895-8F3BBA7479C3}"/>
          </ac:picMkLst>
        </pc:picChg>
        <pc:picChg chg="mod">
          <ac:chgData name="Lucas Jellema" userId="7e183fbb-84e0-44b3-9b03-0792bc8d162b" providerId="ADAL" clId="{067B5338-23FB-4990-A945-D83E3C08EF2B}" dt="2020-07-08T08:49:51.486" v="7295" actId="1076"/>
          <ac:picMkLst>
            <pc:docMk/>
            <pc:sldMk cId="2860054267" sldId="2931"/>
            <ac:picMk id="6" creationId="{0939EB1B-804A-442B-9B44-BF5DE610D35C}"/>
          </ac:picMkLst>
        </pc:picChg>
        <pc:picChg chg="add">
          <ac:chgData name="Lucas Jellema" userId="7e183fbb-84e0-44b3-9b03-0792bc8d162b" providerId="ADAL" clId="{067B5338-23FB-4990-A945-D83E3C08EF2B}" dt="2020-07-08T05:07:18.682" v="7180"/>
          <ac:picMkLst>
            <pc:docMk/>
            <pc:sldMk cId="2860054267" sldId="2931"/>
            <ac:picMk id="7" creationId="{554E2156-080F-4153-AF21-E76ECE194DD7}"/>
          </ac:picMkLst>
        </pc:picChg>
        <pc:picChg chg="add">
          <ac:chgData name="Lucas Jellema" userId="7e183fbb-84e0-44b3-9b03-0792bc8d162b" providerId="ADAL" clId="{067B5338-23FB-4990-A945-D83E3C08EF2B}" dt="2020-07-08T08:00:22.319" v="7258"/>
          <ac:picMkLst>
            <pc:docMk/>
            <pc:sldMk cId="2860054267" sldId="2931"/>
            <ac:picMk id="8" creationId="{90FFF50D-7ED8-4EC0-B78D-ADEE985BC9C7}"/>
          </ac:picMkLst>
        </pc:picChg>
        <pc:picChg chg="mod">
          <ac:chgData name="Lucas Jellema" userId="7e183fbb-84e0-44b3-9b03-0792bc8d162b" providerId="ADAL" clId="{067B5338-23FB-4990-A945-D83E3C08EF2B}" dt="2020-07-08T08:49:46.713" v="7294" actId="1076"/>
          <ac:picMkLst>
            <pc:docMk/>
            <pc:sldMk cId="2860054267" sldId="2931"/>
            <ac:picMk id="3074" creationId="{59208FC8-25F7-4352-81D8-C010D9208222}"/>
          </ac:picMkLst>
        </pc:picChg>
      </pc:sldChg>
      <pc:sldChg chg="addSp delSp modSp modAnim">
        <pc:chgData name="Lucas Jellema" userId="7e183fbb-84e0-44b3-9b03-0792bc8d162b" providerId="ADAL" clId="{067B5338-23FB-4990-A945-D83E3C08EF2B}" dt="2020-07-08T12:44:13.246" v="7535" actId="20577"/>
        <pc:sldMkLst>
          <pc:docMk/>
          <pc:sldMk cId="977089242" sldId="2934"/>
        </pc:sldMkLst>
        <pc:spChg chg="mod">
          <ac:chgData name="Lucas Jellema" userId="7e183fbb-84e0-44b3-9b03-0792bc8d162b" providerId="ADAL" clId="{067B5338-23FB-4990-A945-D83E3C08EF2B}" dt="2020-07-08T12:43:42.975" v="7466" actId="20577"/>
          <ac:spMkLst>
            <pc:docMk/>
            <pc:sldMk cId="977089242" sldId="2934"/>
            <ac:spMk id="2" creationId="{19C308F9-3BAD-42CB-AE00-373594858A30}"/>
          </ac:spMkLst>
        </pc:spChg>
        <pc:spChg chg="mod">
          <ac:chgData name="Lucas Jellema" userId="7e183fbb-84e0-44b3-9b03-0792bc8d162b" providerId="ADAL" clId="{067B5338-23FB-4990-A945-D83E3C08EF2B}" dt="2020-07-08T12:44:13.246" v="7535" actId="20577"/>
          <ac:spMkLst>
            <pc:docMk/>
            <pc:sldMk cId="977089242" sldId="2934"/>
            <ac:spMk id="3" creationId="{36B31E01-B288-434B-8641-29C53638DCCC}"/>
          </ac:spMkLst>
        </pc:spChg>
        <pc:picChg chg="del">
          <ac:chgData name="Lucas Jellema" userId="7e183fbb-84e0-44b3-9b03-0792bc8d162b" providerId="ADAL" clId="{067B5338-23FB-4990-A945-D83E3C08EF2B}" dt="2020-07-04T05:40:55.192" v="4677" actId="478"/>
          <ac:picMkLst>
            <pc:docMk/>
            <pc:sldMk cId="977089242" sldId="2934"/>
            <ac:picMk id="8" creationId="{DD04661A-FDA7-42CD-ABA0-2449FE73BA5E}"/>
          </ac:picMkLst>
        </pc:picChg>
        <pc:picChg chg="add">
          <ac:chgData name="Lucas Jellema" userId="7e183fbb-84e0-44b3-9b03-0792bc8d162b" providerId="ADAL" clId="{067B5338-23FB-4990-A945-D83E3C08EF2B}" dt="2020-07-08T05:07:32.133" v="7182"/>
          <ac:picMkLst>
            <pc:docMk/>
            <pc:sldMk cId="977089242" sldId="2934"/>
            <ac:picMk id="20" creationId="{FBA37053-78FC-417F-8DF6-393A3C8A0A65}"/>
          </ac:picMkLst>
        </pc:picChg>
      </pc:sldChg>
      <pc:sldChg chg="modSp modTransition">
        <pc:chgData name="Lucas Jellema" userId="7e183fbb-84e0-44b3-9b03-0792bc8d162b" providerId="ADAL" clId="{067B5338-23FB-4990-A945-D83E3C08EF2B}" dt="2020-07-08T05:03:32.574" v="7172"/>
        <pc:sldMkLst>
          <pc:docMk/>
          <pc:sldMk cId="2295812978" sldId="2941"/>
        </pc:sldMkLst>
        <pc:picChg chg="mod">
          <ac:chgData name="Lucas Jellema" userId="7e183fbb-84e0-44b3-9b03-0792bc8d162b" providerId="ADAL" clId="{067B5338-23FB-4990-A945-D83E3C08EF2B}" dt="2020-07-04T05:41:01.524" v="4678" actId="1076"/>
          <ac:picMkLst>
            <pc:docMk/>
            <pc:sldMk cId="2295812978" sldId="2941"/>
            <ac:picMk id="6" creationId="{81CD664E-E824-4321-974C-77E9D1CC45C2}"/>
          </ac:picMkLst>
        </pc:picChg>
      </pc:sldChg>
      <pc:sldChg chg="modSp modTransition">
        <pc:chgData name="Lucas Jellema" userId="7e183fbb-84e0-44b3-9b03-0792bc8d162b" providerId="ADAL" clId="{067B5338-23FB-4990-A945-D83E3C08EF2B}" dt="2020-07-08T05:03:32.574" v="7172"/>
        <pc:sldMkLst>
          <pc:docMk/>
          <pc:sldMk cId="2581487" sldId="2943"/>
        </pc:sldMkLst>
        <pc:picChg chg="mod">
          <ac:chgData name="Lucas Jellema" userId="7e183fbb-84e0-44b3-9b03-0792bc8d162b" providerId="ADAL" clId="{067B5338-23FB-4990-A945-D83E3C08EF2B}" dt="2020-07-04T05:41:05.783" v="4679" actId="1076"/>
          <ac:picMkLst>
            <pc:docMk/>
            <pc:sldMk cId="2581487" sldId="2943"/>
            <ac:picMk id="7" creationId="{8094C1F2-8222-4E15-AC1A-0A8983095D84}"/>
          </ac:picMkLst>
        </pc:picChg>
      </pc:sldChg>
      <pc:sldChg chg="modAnim">
        <pc:chgData name="Lucas Jellema" userId="7e183fbb-84e0-44b3-9b03-0792bc8d162b" providerId="ADAL" clId="{067B5338-23FB-4990-A945-D83E3C08EF2B}" dt="2020-07-05T18:42:30.264" v="6421"/>
        <pc:sldMkLst>
          <pc:docMk/>
          <pc:sldMk cId="47809880" sldId="2962"/>
        </pc:sldMkLst>
      </pc:sldChg>
      <pc:sldChg chg="modSp">
        <pc:chgData name="Lucas Jellema" userId="7e183fbb-84e0-44b3-9b03-0792bc8d162b" providerId="ADAL" clId="{067B5338-23FB-4990-A945-D83E3C08EF2B}" dt="2020-07-08T05:18:13.381" v="7237" actId="1076"/>
        <pc:sldMkLst>
          <pc:docMk/>
          <pc:sldMk cId="2001740062" sldId="2971"/>
        </pc:sldMkLst>
        <pc:spChg chg="mod">
          <ac:chgData name="Lucas Jellema" userId="7e183fbb-84e0-44b3-9b03-0792bc8d162b" providerId="ADAL" clId="{067B5338-23FB-4990-A945-D83E3C08EF2B}" dt="2020-07-08T05:18:13.381" v="7237" actId="1076"/>
          <ac:spMkLst>
            <pc:docMk/>
            <pc:sldMk cId="2001740062" sldId="2971"/>
            <ac:spMk id="4" creationId="{B13EB2BC-262A-495A-B92D-D85683F3F2F4}"/>
          </ac:spMkLst>
        </pc:spChg>
      </pc:sldChg>
      <pc:sldChg chg="addSp delSp modSp">
        <pc:chgData name="Lucas Jellema" userId="7e183fbb-84e0-44b3-9b03-0792bc8d162b" providerId="ADAL" clId="{067B5338-23FB-4990-A945-D83E3C08EF2B}" dt="2020-07-01T15:09:40.827" v="3911" actId="20577"/>
        <pc:sldMkLst>
          <pc:docMk/>
          <pc:sldMk cId="4042495147" sldId="2980"/>
        </pc:sldMkLst>
        <pc:spChg chg="mod">
          <ac:chgData name="Lucas Jellema" userId="7e183fbb-84e0-44b3-9b03-0792bc8d162b" providerId="ADAL" clId="{067B5338-23FB-4990-A945-D83E3C08EF2B}" dt="2020-07-01T15:02:35.569" v="3381" actId="20577"/>
          <ac:spMkLst>
            <pc:docMk/>
            <pc:sldMk cId="4042495147" sldId="2980"/>
            <ac:spMk id="3" creationId="{0AE7970D-7453-4FCC-810B-EA8F023A9920}"/>
          </ac:spMkLst>
        </pc:spChg>
        <pc:spChg chg="mod">
          <ac:chgData name="Lucas Jellema" userId="7e183fbb-84e0-44b3-9b03-0792bc8d162b" providerId="ADAL" clId="{067B5338-23FB-4990-A945-D83E3C08EF2B}" dt="2020-07-01T15:09:40.827" v="3911" actId="20577"/>
          <ac:spMkLst>
            <pc:docMk/>
            <pc:sldMk cId="4042495147" sldId="2980"/>
            <ac:spMk id="5" creationId="{48818D75-4479-4A3F-9163-1AC7110F06A9}"/>
          </ac:spMkLst>
        </pc:spChg>
        <pc:spChg chg="add del mod">
          <ac:chgData name="Lucas Jellema" userId="7e183fbb-84e0-44b3-9b03-0792bc8d162b" providerId="ADAL" clId="{067B5338-23FB-4990-A945-D83E3C08EF2B}" dt="2020-07-01T14:43:45.561" v="3192" actId="478"/>
          <ac:spMkLst>
            <pc:docMk/>
            <pc:sldMk cId="4042495147" sldId="2980"/>
            <ac:spMk id="7" creationId="{8421FB7D-BC9D-4704-8E1D-DEA40FBC55BB}"/>
          </ac:spMkLst>
        </pc:spChg>
        <pc:spChg chg="mod">
          <ac:chgData name="Lucas Jellema" userId="7e183fbb-84e0-44b3-9b03-0792bc8d162b" providerId="ADAL" clId="{067B5338-23FB-4990-A945-D83E3C08EF2B}" dt="2020-07-01T14:45:08.177" v="3313" actId="6549"/>
          <ac:spMkLst>
            <pc:docMk/>
            <pc:sldMk cId="4042495147" sldId="2980"/>
            <ac:spMk id="10" creationId="{ACFEC861-1CA2-4EBA-AAAD-04BEE0A6DE81}"/>
          </ac:spMkLst>
        </pc:spChg>
        <pc:picChg chg="del">
          <ac:chgData name="Lucas Jellema" userId="7e183fbb-84e0-44b3-9b03-0792bc8d162b" providerId="ADAL" clId="{067B5338-23FB-4990-A945-D83E3C08EF2B}" dt="2020-07-01T15:08:08.157" v="3856" actId="478"/>
          <ac:picMkLst>
            <pc:docMk/>
            <pc:sldMk cId="4042495147" sldId="2980"/>
            <ac:picMk id="2" creationId="{3BDCB355-3485-4727-A636-805C34D28412}"/>
          </ac:picMkLst>
        </pc:picChg>
        <pc:picChg chg="del">
          <ac:chgData name="Lucas Jellema" userId="7e183fbb-84e0-44b3-9b03-0792bc8d162b" providerId="ADAL" clId="{067B5338-23FB-4990-A945-D83E3C08EF2B}" dt="2020-07-01T14:43:33.975" v="3191" actId="478"/>
          <ac:picMkLst>
            <pc:docMk/>
            <pc:sldMk cId="4042495147" sldId="2980"/>
            <ac:picMk id="14" creationId="{44F01376-F8C5-4E8C-B1E9-9024B8156C26}"/>
          </ac:picMkLst>
        </pc:picChg>
      </pc:sldChg>
      <pc:sldChg chg="modSp">
        <pc:chgData name="Lucas Jellema" userId="7e183fbb-84e0-44b3-9b03-0792bc8d162b" providerId="ADAL" clId="{067B5338-23FB-4990-A945-D83E3C08EF2B}" dt="2020-07-05T18:42:58.695" v="6423" actId="1076"/>
        <pc:sldMkLst>
          <pc:docMk/>
          <pc:sldMk cId="2913897381" sldId="2981"/>
        </pc:sldMkLst>
        <pc:grpChg chg="mod">
          <ac:chgData name="Lucas Jellema" userId="7e183fbb-84e0-44b3-9b03-0792bc8d162b" providerId="ADAL" clId="{067B5338-23FB-4990-A945-D83E3C08EF2B}" dt="2020-07-05T18:42:58.695" v="6423" actId="1076"/>
          <ac:grpSpMkLst>
            <pc:docMk/>
            <pc:sldMk cId="2913897381" sldId="2981"/>
            <ac:grpSpMk id="126" creationId="{C1E57872-F4A2-427D-BD54-3BF34710AA46}"/>
          </ac:grpSpMkLst>
        </pc:grpChg>
        <pc:picChg chg="mod">
          <ac:chgData name="Lucas Jellema" userId="7e183fbb-84e0-44b3-9b03-0792bc8d162b" providerId="ADAL" clId="{067B5338-23FB-4990-A945-D83E3C08EF2B}" dt="2020-07-05T18:42:52.658" v="6422" actId="14100"/>
          <ac:picMkLst>
            <pc:docMk/>
            <pc:sldMk cId="2913897381" sldId="2981"/>
            <ac:picMk id="11268" creationId="{FA1C2C6A-FED3-4E4C-8D67-E9DA944A83C9}"/>
          </ac:picMkLst>
        </pc:picChg>
      </pc:sldChg>
      <pc:sldChg chg="addSp modSp">
        <pc:chgData name="Lucas Jellema" userId="7e183fbb-84e0-44b3-9b03-0792bc8d162b" providerId="ADAL" clId="{067B5338-23FB-4990-A945-D83E3C08EF2B}" dt="2020-07-08T05:07:14.690" v="7178"/>
        <pc:sldMkLst>
          <pc:docMk/>
          <pc:sldMk cId="2611747774" sldId="2982"/>
        </pc:sldMkLst>
        <pc:spChg chg="mod">
          <ac:chgData name="Lucas Jellema" userId="7e183fbb-84e0-44b3-9b03-0792bc8d162b" providerId="ADAL" clId="{067B5338-23FB-4990-A945-D83E3C08EF2B}" dt="2020-07-02T13:21:29.717" v="3918" actId="20577"/>
          <ac:spMkLst>
            <pc:docMk/>
            <pc:sldMk cId="2611747774" sldId="2982"/>
            <ac:spMk id="3" creationId="{E2DDFFA0-8460-418C-9081-64DFAE4FF390}"/>
          </ac:spMkLst>
        </pc:spChg>
        <pc:grpChg chg="mod">
          <ac:chgData name="Lucas Jellema" userId="7e183fbb-84e0-44b3-9b03-0792bc8d162b" providerId="ADAL" clId="{067B5338-23FB-4990-A945-D83E3C08EF2B}" dt="2020-07-02T13:21:35.007" v="3919" actId="1076"/>
          <ac:grpSpMkLst>
            <pc:docMk/>
            <pc:sldMk cId="2611747774" sldId="2982"/>
            <ac:grpSpMk id="39" creationId="{4FC1941E-7108-4E4A-9226-DC99AFAC85FA}"/>
          </ac:grpSpMkLst>
        </pc:grpChg>
        <pc:grpChg chg="mod">
          <ac:chgData name="Lucas Jellema" userId="7e183fbb-84e0-44b3-9b03-0792bc8d162b" providerId="ADAL" clId="{067B5338-23FB-4990-A945-D83E3C08EF2B}" dt="2020-07-02T13:21:45.749" v="3929" actId="1035"/>
          <ac:grpSpMkLst>
            <pc:docMk/>
            <pc:sldMk cId="2611747774" sldId="2982"/>
            <ac:grpSpMk id="135" creationId="{1AA6E877-0401-4D46-8DDC-B9A2DB602431}"/>
          </ac:grpSpMkLst>
        </pc:grpChg>
        <pc:grpChg chg="mod">
          <ac:chgData name="Lucas Jellema" userId="7e183fbb-84e0-44b3-9b03-0792bc8d162b" providerId="ADAL" clId="{067B5338-23FB-4990-A945-D83E3C08EF2B}" dt="2020-07-02T13:21:37.396" v="3920" actId="1076"/>
          <ac:grpSpMkLst>
            <pc:docMk/>
            <pc:sldMk cId="2611747774" sldId="2982"/>
            <ac:grpSpMk id="138" creationId="{D300198A-D762-49BE-BBA6-B9A5A460C5BC}"/>
          </ac:grpSpMkLst>
        </pc:grpChg>
        <pc:grpChg chg="mod">
          <ac:chgData name="Lucas Jellema" userId="7e183fbb-84e0-44b3-9b03-0792bc8d162b" providerId="ADAL" clId="{067B5338-23FB-4990-A945-D83E3C08EF2B}" dt="2020-07-02T13:21:45.749" v="3929" actId="1035"/>
          <ac:grpSpMkLst>
            <pc:docMk/>
            <pc:sldMk cId="2611747774" sldId="2982"/>
            <ac:grpSpMk id="141" creationId="{A7B3B82B-D138-44A7-94BD-A4076314B051}"/>
          </ac:grpSpMkLst>
        </pc:grpChg>
        <pc:picChg chg="add">
          <ac:chgData name="Lucas Jellema" userId="7e183fbb-84e0-44b3-9b03-0792bc8d162b" providerId="ADAL" clId="{067B5338-23FB-4990-A945-D83E3C08EF2B}" dt="2020-07-08T05:07:14.690" v="7178"/>
          <ac:picMkLst>
            <pc:docMk/>
            <pc:sldMk cId="2611747774" sldId="2982"/>
            <ac:picMk id="42" creationId="{D3644C1D-0530-4C4D-9869-26BCB6EC134E}"/>
          </ac:picMkLst>
        </pc:picChg>
      </pc:sldChg>
      <pc:sldChg chg="addSp delSp modSp">
        <pc:chgData name="Lucas Jellema" userId="7e183fbb-84e0-44b3-9b03-0792bc8d162b" providerId="ADAL" clId="{067B5338-23FB-4990-A945-D83E3C08EF2B}" dt="2020-07-10T14:58:12.154" v="7775" actId="478"/>
        <pc:sldMkLst>
          <pc:docMk/>
          <pc:sldMk cId="829582090" sldId="2984"/>
        </pc:sldMkLst>
        <pc:spChg chg="del mod">
          <ac:chgData name="Lucas Jellema" userId="7e183fbb-84e0-44b3-9b03-0792bc8d162b" providerId="ADAL" clId="{067B5338-23FB-4990-A945-D83E3C08EF2B}" dt="2020-07-08T13:07:23.120" v="7539" actId="478"/>
          <ac:spMkLst>
            <pc:docMk/>
            <pc:sldMk cId="829582090" sldId="2984"/>
            <ac:spMk id="2" creationId="{EDAEF3D1-BB8F-4BE1-848F-D74F6F5EA0CA}"/>
          </ac:spMkLst>
        </pc:spChg>
        <pc:spChg chg="del mod">
          <ac:chgData name="Lucas Jellema" userId="7e183fbb-84e0-44b3-9b03-0792bc8d162b" providerId="ADAL" clId="{067B5338-23FB-4990-A945-D83E3C08EF2B}" dt="2020-07-08T13:07:23.120" v="7539" actId="478"/>
          <ac:spMkLst>
            <pc:docMk/>
            <pc:sldMk cId="829582090" sldId="2984"/>
            <ac:spMk id="3" creationId="{E12E005D-61AB-465C-A432-B35B28B7549C}"/>
          </ac:spMkLst>
        </pc:spChg>
        <pc:spChg chg="add del mod">
          <ac:chgData name="Lucas Jellema" userId="7e183fbb-84e0-44b3-9b03-0792bc8d162b" providerId="ADAL" clId="{067B5338-23FB-4990-A945-D83E3C08EF2B}" dt="2020-07-10T14:58:09.798" v="7774" actId="478"/>
          <ac:spMkLst>
            <pc:docMk/>
            <pc:sldMk cId="829582090" sldId="2984"/>
            <ac:spMk id="7" creationId="{EE8F0D63-8B73-4226-AABC-179B463B2BF7}"/>
          </ac:spMkLst>
        </pc:spChg>
        <pc:spChg chg="add del mod">
          <ac:chgData name="Lucas Jellema" userId="7e183fbb-84e0-44b3-9b03-0792bc8d162b" providerId="ADAL" clId="{067B5338-23FB-4990-A945-D83E3C08EF2B}" dt="2020-07-10T14:58:12.154" v="7775" actId="478"/>
          <ac:spMkLst>
            <pc:docMk/>
            <pc:sldMk cId="829582090" sldId="2984"/>
            <ac:spMk id="9" creationId="{EFB27540-39BD-4827-A9E6-5A2294884B50}"/>
          </ac:spMkLst>
        </pc:spChg>
        <pc:picChg chg="add mod">
          <ac:chgData name="Lucas Jellema" userId="7e183fbb-84e0-44b3-9b03-0792bc8d162b" providerId="ADAL" clId="{067B5338-23FB-4990-A945-D83E3C08EF2B}" dt="2020-07-08T13:07:28.249" v="7540" actId="14100"/>
          <ac:picMkLst>
            <pc:docMk/>
            <pc:sldMk cId="829582090" sldId="2984"/>
            <ac:picMk id="4" creationId="{8D84C5A9-904A-4505-B4F4-768399AB83A0}"/>
          </ac:picMkLst>
        </pc:picChg>
        <pc:picChg chg="add del mod">
          <ac:chgData name="Lucas Jellema" userId="7e183fbb-84e0-44b3-9b03-0792bc8d162b" providerId="ADAL" clId="{067B5338-23FB-4990-A945-D83E3C08EF2B}" dt="2020-07-08T13:07:23.120" v="7539" actId="478"/>
          <ac:picMkLst>
            <pc:docMk/>
            <pc:sldMk cId="829582090" sldId="2984"/>
            <ac:picMk id="5" creationId="{5287E9A8-BC58-4EBE-B52D-38C28683372B}"/>
          </ac:picMkLst>
        </pc:picChg>
      </pc:sldChg>
      <pc:sldChg chg="addSp delSp modSp">
        <pc:chgData name="Lucas Jellema" userId="7e183fbb-84e0-44b3-9b03-0792bc8d162b" providerId="ADAL" clId="{067B5338-23FB-4990-A945-D83E3C08EF2B}" dt="2020-07-08T05:08:07.100" v="7188"/>
        <pc:sldMkLst>
          <pc:docMk/>
          <pc:sldMk cId="399574350" sldId="2985"/>
        </pc:sldMkLst>
        <pc:spChg chg="mod">
          <ac:chgData name="Lucas Jellema" userId="7e183fbb-84e0-44b3-9b03-0792bc8d162b" providerId="ADAL" clId="{067B5338-23FB-4990-A945-D83E3C08EF2B}" dt="2020-07-01T11:58:47.997" v="755" actId="20577"/>
          <ac:spMkLst>
            <pc:docMk/>
            <pc:sldMk cId="399574350" sldId="2985"/>
            <ac:spMk id="3" creationId="{6B5D11A9-3557-4F84-9D6F-169F0771DB46}"/>
          </ac:spMkLst>
        </pc:spChg>
        <pc:spChg chg="add mod">
          <ac:chgData name="Lucas Jellema" userId="7e183fbb-84e0-44b3-9b03-0792bc8d162b" providerId="ADAL" clId="{067B5338-23FB-4990-A945-D83E3C08EF2B}" dt="2020-07-01T11:57:42.879" v="733" actId="1076"/>
          <ac:spMkLst>
            <pc:docMk/>
            <pc:sldMk cId="399574350" sldId="2985"/>
            <ac:spMk id="5" creationId="{0BB97A76-C056-4616-AC95-306ED15EB1A6}"/>
          </ac:spMkLst>
        </pc:spChg>
        <pc:spChg chg="add mod">
          <ac:chgData name="Lucas Jellema" userId="7e183fbb-84e0-44b3-9b03-0792bc8d162b" providerId="ADAL" clId="{067B5338-23FB-4990-A945-D83E3C08EF2B}" dt="2020-07-01T11:57:35.565" v="729" actId="1076"/>
          <ac:spMkLst>
            <pc:docMk/>
            <pc:sldMk cId="399574350" sldId="2985"/>
            <ac:spMk id="6" creationId="{4092999E-890A-4FA0-B32E-5845B07D2D63}"/>
          </ac:spMkLst>
        </pc:spChg>
        <pc:spChg chg="add mod">
          <ac:chgData name="Lucas Jellema" userId="7e183fbb-84e0-44b3-9b03-0792bc8d162b" providerId="ADAL" clId="{067B5338-23FB-4990-A945-D83E3C08EF2B}" dt="2020-07-01T11:57:37.658" v="730" actId="1076"/>
          <ac:spMkLst>
            <pc:docMk/>
            <pc:sldMk cId="399574350" sldId="2985"/>
            <ac:spMk id="7" creationId="{0C71EF67-8D95-461A-A4A6-5A6B3EB8E563}"/>
          </ac:spMkLst>
        </pc:spChg>
        <pc:picChg chg="add mod">
          <ac:chgData name="Lucas Jellema" userId="7e183fbb-84e0-44b3-9b03-0792bc8d162b" providerId="ADAL" clId="{067B5338-23FB-4990-A945-D83E3C08EF2B}" dt="2020-07-01T11:57:40.141" v="732" actId="1076"/>
          <ac:picMkLst>
            <pc:docMk/>
            <pc:sldMk cId="399574350" sldId="2985"/>
            <ac:picMk id="4" creationId="{E5452871-E540-4F18-88CC-B341E205DC80}"/>
          </ac:picMkLst>
        </pc:picChg>
        <pc:picChg chg="add">
          <ac:chgData name="Lucas Jellema" userId="7e183fbb-84e0-44b3-9b03-0792bc8d162b" providerId="ADAL" clId="{067B5338-23FB-4990-A945-D83E3C08EF2B}" dt="2020-07-08T05:08:07.100" v="7188"/>
          <ac:picMkLst>
            <pc:docMk/>
            <pc:sldMk cId="399574350" sldId="2985"/>
            <ac:picMk id="12" creationId="{3E4E91C3-DAD6-40F7-97A0-6F84BDBB1078}"/>
          </ac:picMkLst>
        </pc:picChg>
        <pc:cxnChg chg="add mod">
          <ac:chgData name="Lucas Jellema" userId="7e183fbb-84e0-44b3-9b03-0792bc8d162b" providerId="ADAL" clId="{067B5338-23FB-4990-A945-D83E3C08EF2B}" dt="2020-07-01T11:58:35.364" v="743" actId="1582"/>
          <ac:cxnSpMkLst>
            <pc:docMk/>
            <pc:sldMk cId="399574350" sldId="2985"/>
            <ac:cxnSpMk id="9" creationId="{99B06B85-50A0-473E-9EAC-BB436ACC9769}"/>
          </ac:cxnSpMkLst>
        </pc:cxnChg>
        <pc:cxnChg chg="add del mod">
          <ac:chgData name="Lucas Jellema" userId="7e183fbb-84e0-44b3-9b03-0792bc8d162b" providerId="ADAL" clId="{067B5338-23FB-4990-A945-D83E3C08EF2B}" dt="2020-07-01T11:57:53.782" v="736" actId="11529"/>
          <ac:cxnSpMkLst>
            <pc:docMk/>
            <pc:sldMk cId="399574350" sldId="2985"/>
            <ac:cxnSpMk id="11" creationId="{772A12AD-7E30-4F13-98E0-6EF4409D328A}"/>
          </ac:cxnSpMkLst>
        </pc:cxnChg>
        <pc:cxnChg chg="add mod">
          <ac:chgData name="Lucas Jellema" userId="7e183fbb-84e0-44b3-9b03-0792bc8d162b" providerId="ADAL" clId="{067B5338-23FB-4990-A945-D83E3C08EF2B}" dt="2020-07-01T11:58:35.364" v="743" actId="1582"/>
          <ac:cxnSpMkLst>
            <pc:docMk/>
            <pc:sldMk cId="399574350" sldId="2985"/>
            <ac:cxnSpMk id="13" creationId="{F1B2EB25-D1DE-4289-B0C2-92B699B79558}"/>
          </ac:cxnSpMkLst>
        </pc:cxnChg>
        <pc:cxnChg chg="add mod">
          <ac:chgData name="Lucas Jellema" userId="7e183fbb-84e0-44b3-9b03-0792bc8d162b" providerId="ADAL" clId="{067B5338-23FB-4990-A945-D83E3C08EF2B}" dt="2020-07-01T11:58:35.364" v="743" actId="1582"/>
          <ac:cxnSpMkLst>
            <pc:docMk/>
            <pc:sldMk cId="399574350" sldId="2985"/>
            <ac:cxnSpMk id="16" creationId="{58AFBA07-B6A6-4AE3-85AF-1AD64C9261D1}"/>
          </ac:cxnSpMkLst>
        </pc:cxnChg>
        <pc:cxnChg chg="add mod">
          <ac:chgData name="Lucas Jellema" userId="7e183fbb-84e0-44b3-9b03-0792bc8d162b" providerId="ADAL" clId="{067B5338-23FB-4990-A945-D83E3C08EF2B}" dt="2020-07-01T11:58:35.364" v="743" actId="1582"/>
          <ac:cxnSpMkLst>
            <pc:docMk/>
            <pc:sldMk cId="399574350" sldId="2985"/>
            <ac:cxnSpMk id="18" creationId="{B6605893-74AC-4BB0-8BDB-46F47357231C}"/>
          </ac:cxnSpMkLst>
        </pc:cxnChg>
      </pc:sldChg>
      <pc:sldChg chg="modSp del">
        <pc:chgData name="Lucas Jellema" userId="7e183fbb-84e0-44b3-9b03-0792bc8d162b" providerId="ADAL" clId="{067B5338-23FB-4990-A945-D83E3C08EF2B}" dt="2020-07-01T11:59:02.678" v="756" actId="2696"/>
        <pc:sldMkLst>
          <pc:docMk/>
          <pc:sldMk cId="1621371299" sldId="2987"/>
        </pc:sldMkLst>
        <pc:picChg chg="mod">
          <ac:chgData name="Lucas Jellema" userId="7e183fbb-84e0-44b3-9b03-0792bc8d162b" providerId="ADAL" clId="{067B5338-23FB-4990-A945-D83E3C08EF2B}" dt="2020-07-01T11:55:24.444" v="698" actId="732"/>
          <ac:picMkLst>
            <pc:docMk/>
            <pc:sldMk cId="1621371299" sldId="2987"/>
            <ac:picMk id="4098" creationId="{9F7E6889-3DB5-4624-9ED0-F46093DD070C}"/>
          </ac:picMkLst>
        </pc:picChg>
      </pc:sldChg>
      <pc:sldChg chg="addSp delSp modSp add ord modAnim">
        <pc:chgData name="Lucas Jellema" userId="7e183fbb-84e0-44b3-9b03-0792bc8d162b" providerId="ADAL" clId="{067B5338-23FB-4990-A945-D83E3C08EF2B}" dt="2020-07-01T11:54:15.569" v="609"/>
        <pc:sldMkLst>
          <pc:docMk/>
          <pc:sldMk cId="3221104610" sldId="2988"/>
        </pc:sldMkLst>
        <pc:spChg chg="del">
          <ac:chgData name="Lucas Jellema" userId="7e183fbb-84e0-44b3-9b03-0792bc8d162b" providerId="ADAL" clId="{067B5338-23FB-4990-A945-D83E3C08EF2B}" dt="2020-06-29T04:09:08.744" v="122" actId="478"/>
          <ac:spMkLst>
            <pc:docMk/>
            <pc:sldMk cId="3221104610" sldId="2988"/>
            <ac:spMk id="3" creationId="{8F8B1BA7-24FF-4DA9-B9B5-67B28787E5D5}"/>
          </ac:spMkLst>
        </pc:spChg>
        <pc:spChg chg="add mod">
          <ac:chgData name="Lucas Jellema" userId="7e183fbb-84e0-44b3-9b03-0792bc8d162b" providerId="ADAL" clId="{067B5338-23FB-4990-A945-D83E3C08EF2B}" dt="2020-06-29T04:13:09.973" v="132" actId="1076"/>
          <ac:spMkLst>
            <pc:docMk/>
            <pc:sldMk cId="3221104610" sldId="2988"/>
            <ac:spMk id="4" creationId="{C04E7952-EB69-4270-ADFF-185206210829}"/>
          </ac:spMkLst>
        </pc:spChg>
        <pc:spChg chg="add mod">
          <ac:chgData name="Lucas Jellema" userId="7e183fbb-84e0-44b3-9b03-0792bc8d162b" providerId="ADAL" clId="{067B5338-23FB-4990-A945-D83E3C08EF2B}" dt="2020-06-29T04:13:09.973" v="132" actId="1076"/>
          <ac:spMkLst>
            <pc:docMk/>
            <pc:sldMk cId="3221104610" sldId="2988"/>
            <ac:spMk id="5" creationId="{3D7B2779-0FDE-412B-A2AA-77A67D11B065}"/>
          </ac:spMkLst>
        </pc:spChg>
        <pc:spChg chg="add mod">
          <ac:chgData name="Lucas Jellema" userId="7e183fbb-84e0-44b3-9b03-0792bc8d162b" providerId="ADAL" clId="{067B5338-23FB-4990-A945-D83E3C08EF2B}" dt="2020-06-29T04:13:09.973" v="132" actId="1076"/>
          <ac:spMkLst>
            <pc:docMk/>
            <pc:sldMk cId="3221104610" sldId="2988"/>
            <ac:spMk id="6" creationId="{86E930B9-8F63-4F3B-9693-2358BCF9E0FB}"/>
          </ac:spMkLst>
        </pc:spChg>
        <pc:spChg chg="mod">
          <ac:chgData name="Lucas Jellema" userId="7e183fbb-84e0-44b3-9b03-0792bc8d162b" providerId="ADAL" clId="{067B5338-23FB-4990-A945-D83E3C08EF2B}" dt="2020-06-29T04:07:12.033" v="99" actId="1076"/>
          <ac:spMkLst>
            <pc:docMk/>
            <pc:sldMk cId="3221104610" sldId="2988"/>
            <ac:spMk id="11" creationId="{4D27F3D8-9BEF-424B-888F-ECA527F99616}"/>
          </ac:spMkLst>
        </pc:spChg>
        <pc:spChg chg="add mod">
          <ac:chgData name="Lucas Jellema" userId="7e183fbb-84e0-44b3-9b03-0792bc8d162b" providerId="ADAL" clId="{067B5338-23FB-4990-A945-D83E3C08EF2B}" dt="2020-06-29T04:13:09.973" v="132" actId="1076"/>
          <ac:spMkLst>
            <pc:docMk/>
            <pc:sldMk cId="3221104610" sldId="2988"/>
            <ac:spMk id="12" creationId="{5503A239-E069-4A0A-BE0C-71892B1A7EE9}"/>
          </ac:spMkLst>
        </pc:spChg>
        <pc:spChg chg="add mod">
          <ac:chgData name="Lucas Jellema" userId="7e183fbb-84e0-44b3-9b03-0792bc8d162b" providerId="ADAL" clId="{067B5338-23FB-4990-A945-D83E3C08EF2B}" dt="2020-06-29T04:13:09.973" v="132" actId="1076"/>
          <ac:spMkLst>
            <pc:docMk/>
            <pc:sldMk cId="3221104610" sldId="2988"/>
            <ac:spMk id="19" creationId="{7F5A8CEE-783C-40CB-A1C3-8BA89B71F4D0}"/>
          </ac:spMkLst>
        </pc:spChg>
        <pc:spChg chg="add mod">
          <ac:chgData name="Lucas Jellema" userId="7e183fbb-84e0-44b3-9b03-0792bc8d162b" providerId="ADAL" clId="{067B5338-23FB-4990-A945-D83E3C08EF2B}" dt="2020-06-29T04:14:04.038" v="137" actId="108"/>
          <ac:spMkLst>
            <pc:docMk/>
            <pc:sldMk cId="3221104610" sldId="2988"/>
            <ac:spMk id="24" creationId="{1D48C91A-712C-465D-9B18-7FC50D99E31C}"/>
          </ac:spMkLst>
        </pc:spChg>
        <pc:spChg chg="add mod">
          <ac:chgData name="Lucas Jellema" userId="7e183fbb-84e0-44b3-9b03-0792bc8d162b" providerId="ADAL" clId="{067B5338-23FB-4990-A945-D83E3C08EF2B}" dt="2020-06-29T04:14:04.849" v="138" actId="108"/>
          <ac:spMkLst>
            <pc:docMk/>
            <pc:sldMk cId="3221104610" sldId="2988"/>
            <ac:spMk id="26" creationId="{301FA4C2-3F20-4736-BBEB-73C6FC5ED812}"/>
          </ac:spMkLst>
        </pc:spChg>
        <pc:spChg chg="add mod">
          <ac:chgData name="Lucas Jellema" userId="7e183fbb-84e0-44b3-9b03-0792bc8d162b" providerId="ADAL" clId="{067B5338-23FB-4990-A945-D83E3C08EF2B}" dt="2020-06-29T04:13:57.684" v="134" actId="207"/>
          <ac:spMkLst>
            <pc:docMk/>
            <pc:sldMk cId="3221104610" sldId="2988"/>
            <ac:spMk id="32" creationId="{17D61246-C4FF-45A4-9BBA-9DC4D9B993D8}"/>
          </ac:spMkLst>
        </pc:spChg>
        <pc:spChg chg="add mod">
          <ac:chgData name="Lucas Jellema" userId="7e183fbb-84e0-44b3-9b03-0792bc8d162b" providerId="ADAL" clId="{067B5338-23FB-4990-A945-D83E3C08EF2B}" dt="2020-06-29T04:14:44.582" v="141" actId="13822"/>
          <ac:spMkLst>
            <pc:docMk/>
            <pc:sldMk cId="3221104610" sldId="2988"/>
            <ac:spMk id="40" creationId="{02A7680A-D3F7-4BEA-8DE3-4868AADFE781}"/>
          </ac:spMkLst>
        </pc:spChg>
        <pc:spChg chg="add mod">
          <ac:chgData name="Lucas Jellema" userId="7e183fbb-84e0-44b3-9b03-0792bc8d162b" providerId="ADAL" clId="{067B5338-23FB-4990-A945-D83E3C08EF2B}" dt="2020-06-29T04:14:44.582" v="141" actId="13822"/>
          <ac:spMkLst>
            <pc:docMk/>
            <pc:sldMk cId="3221104610" sldId="2988"/>
            <ac:spMk id="41" creationId="{A8AF40BB-E39B-4DF1-9FFF-FE23D0EF3475}"/>
          </ac:spMkLst>
        </pc:spChg>
        <pc:spChg chg="add mod">
          <ac:chgData name="Lucas Jellema" userId="7e183fbb-84e0-44b3-9b03-0792bc8d162b" providerId="ADAL" clId="{067B5338-23FB-4990-A945-D83E3C08EF2B}" dt="2020-06-29T04:15:21.479" v="146" actId="1076"/>
          <ac:spMkLst>
            <pc:docMk/>
            <pc:sldMk cId="3221104610" sldId="2988"/>
            <ac:spMk id="44" creationId="{A3226C19-4F18-4016-B03B-4DBCBF994124}"/>
          </ac:spMkLst>
        </pc:spChg>
        <pc:spChg chg="add mod">
          <ac:chgData name="Lucas Jellema" userId="7e183fbb-84e0-44b3-9b03-0792bc8d162b" providerId="ADAL" clId="{067B5338-23FB-4990-A945-D83E3C08EF2B}" dt="2020-06-29T04:15:35.359" v="153" actId="1076"/>
          <ac:spMkLst>
            <pc:docMk/>
            <pc:sldMk cId="3221104610" sldId="2988"/>
            <ac:spMk id="46" creationId="{C40FD0E5-49F6-4587-9F69-1719A64F283B}"/>
          </ac:spMkLst>
        </pc:spChg>
        <pc:grpChg chg="add mod">
          <ac:chgData name="Lucas Jellema" userId="7e183fbb-84e0-44b3-9b03-0792bc8d162b" providerId="ADAL" clId="{067B5338-23FB-4990-A945-D83E3C08EF2B}" dt="2020-06-29T04:13:09.973" v="132" actId="1076"/>
          <ac:grpSpMkLst>
            <pc:docMk/>
            <pc:sldMk cId="3221104610" sldId="2988"/>
            <ac:grpSpMk id="7" creationId="{3883D2AF-6AA4-4C45-B536-A33D418E66B4}"/>
          </ac:grpSpMkLst>
        </pc:grpChg>
        <pc:grpChg chg="mod">
          <ac:chgData name="Lucas Jellema" userId="7e183fbb-84e0-44b3-9b03-0792bc8d162b" providerId="ADAL" clId="{067B5338-23FB-4990-A945-D83E3C08EF2B}" dt="2020-06-29T04:13:09.973" v="132" actId="1076"/>
          <ac:grpSpMkLst>
            <pc:docMk/>
            <pc:sldMk cId="3221104610" sldId="2988"/>
            <ac:grpSpMk id="8" creationId="{4492BCC8-1E4F-497E-91AD-FD8622865456}"/>
          </ac:grpSpMkLst>
        </pc:grpChg>
        <pc:picChg chg="add mod">
          <ac:chgData name="Lucas Jellema" userId="7e183fbb-84e0-44b3-9b03-0792bc8d162b" providerId="ADAL" clId="{067B5338-23FB-4990-A945-D83E3C08EF2B}" dt="2020-06-29T04:13:09.973" v="132" actId="1076"/>
          <ac:picMkLst>
            <pc:docMk/>
            <pc:sldMk cId="3221104610" sldId="2988"/>
            <ac:picMk id="14" creationId="{26932725-FCFD-42F0-856C-F11B0A711E2B}"/>
          </ac:picMkLst>
        </pc:picChg>
        <pc:picChg chg="add del mod">
          <ac:chgData name="Lucas Jellema" userId="7e183fbb-84e0-44b3-9b03-0792bc8d162b" providerId="ADAL" clId="{067B5338-23FB-4990-A945-D83E3C08EF2B}" dt="2020-06-29T04:11:42.981" v="128" actId="478"/>
          <ac:picMkLst>
            <pc:docMk/>
            <pc:sldMk cId="3221104610" sldId="2988"/>
            <ac:picMk id="42" creationId="{4D16B79B-FD45-4E28-B080-D81CAF43C683}"/>
          </ac:picMkLst>
        </pc:picChg>
        <pc:picChg chg="add del mod">
          <ac:chgData name="Lucas Jellema" userId="7e183fbb-84e0-44b3-9b03-0792bc8d162b" providerId="ADAL" clId="{067B5338-23FB-4990-A945-D83E3C08EF2B}" dt="2020-06-29T04:16:13.646" v="157" actId="478"/>
          <ac:picMkLst>
            <pc:docMk/>
            <pc:sldMk cId="3221104610" sldId="2988"/>
            <ac:picMk id="43" creationId="{1B3FE2D0-8FA8-428E-B7F9-A3052BE3D1EC}"/>
          </ac:picMkLst>
        </pc:picChg>
        <pc:picChg chg="add del">
          <ac:chgData name="Lucas Jellema" userId="7e183fbb-84e0-44b3-9b03-0792bc8d162b" providerId="ADAL" clId="{067B5338-23FB-4990-A945-D83E3C08EF2B}" dt="2020-06-29T04:16:02.980" v="155"/>
          <ac:picMkLst>
            <pc:docMk/>
            <pc:sldMk cId="3221104610" sldId="2988"/>
            <ac:picMk id="45" creationId="{314A2688-24EF-4C2E-A2DE-A1DD5B66BC2B}"/>
          </ac:picMkLst>
        </pc:picChg>
        <pc:picChg chg="add mod">
          <ac:chgData name="Lucas Jellema" userId="7e183fbb-84e0-44b3-9b03-0792bc8d162b" providerId="ADAL" clId="{067B5338-23FB-4990-A945-D83E3C08EF2B}" dt="2020-06-29T04:16:21.209" v="158" actId="1076"/>
          <ac:picMkLst>
            <pc:docMk/>
            <pc:sldMk cId="3221104610" sldId="2988"/>
            <ac:picMk id="47" creationId="{60B00C46-FA53-4BF5-BF88-61D999EA78F9}"/>
          </ac:picMkLst>
        </pc:picChg>
        <pc:picChg chg="add del mod">
          <ac:chgData name="Lucas Jellema" userId="7e183fbb-84e0-44b3-9b03-0792bc8d162b" providerId="ADAL" clId="{067B5338-23FB-4990-A945-D83E3C08EF2B}" dt="2020-06-29T04:13:09.973" v="132" actId="1076"/>
          <ac:picMkLst>
            <pc:docMk/>
            <pc:sldMk cId="3221104610" sldId="2988"/>
            <ac:picMk id="1026" creationId="{F2A1617B-40EC-4BD6-8C80-49654FE8737C}"/>
          </ac:picMkLst>
        </pc:picChg>
        <pc:cxnChg chg="add mod">
          <ac:chgData name="Lucas Jellema" userId="7e183fbb-84e0-44b3-9b03-0792bc8d162b" providerId="ADAL" clId="{067B5338-23FB-4990-A945-D83E3C08EF2B}" dt="2020-06-29T04:13:09.973" v="132" actId="1076"/>
          <ac:cxnSpMkLst>
            <pc:docMk/>
            <pc:sldMk cId="3221104610" sldId="2988"/>
            <ac:cxnSpMk id="13" creationId="{3F040FAC-71B9-4077-8234-129064C62C44}"/>
          </ac:cxnSpMkLst>
        </pc:cxnChg>
        <pc:cxnChg chg="add mod">
          <ac:chgData name="Lucas Jellema" userId="7e183fbb-84e0-44b3-9b03-0792bc8d162b" providerId="ADAL" clId="{067B5338-23FB-4990-A945-D83E3C08EF2B}" dt="2020-06-29T04:13:09.973" v="132" actId="1076"/>
          <ac:cxnSpMkLst>
            <pc:docMk/>
            <pc:sldMk cId="3221104610" sldId="2988"/>
            <ac:cxnSpMk id="16" creationId="{D53864CE-6CAA-46AF-8836-806CFAE9F3FF}"/>
          </ac:cxnSpMkLst>
        </pc:cxnChg>
        <pc:cxnChg chg="add mod">
          <ac:chgData name="Lucas Jellema" userId="7e183fbb-84e0-44b3-9b03-0792bc8d162b" providerId="ADAL" clId="{067B5338-23FB-4990-A945-D83E3C08EF2B}" dt="2020-06-29T04:13:09.973" v="132" actId="1076"/>
          <ac:cxnSpMkLst>
            <pc:docMk/>
            <pc:sldMk cId="3221104610" sldId="2988"/>
            <ac:cxnSpMk id="21" creationId="{E8926AD1-147F-460C-99D6-6C76E8C68EBD}"/>
          </ac:cxnSpMkLst>
        </pc:cxnChg>
        <pc:cxnChg chg="add mod">
          <ac:chgData name="Lucas Jellema" userId="7e183fbb-84e0-44b3-9b03-0792bc8d162b" providerId="ADAL" clId="{067B5338-23FB-4990-A945-D83E3C08EF2B}" dt="2020-06-29T04:14:27.589" v="140" actId="1582"/>
          <ac:cxnSpMkLst>
            <pc:docMk/>
            <pc:sldMk cId="3221104610" sldId="2988"/>
            <ac:cxnSpMk id="28" creationId="{2FD9A243-81E1-4EC9-96E9-0820C7FA48EA}"/>
          </ac:cxnSpMkLst>
        </pc:cxnChg>
        <pc:cxnChg chg="add mod">
          <ac:chgData name="Lucas Jellema" userId="7e183fbb-84e0-44b3-9b03-0792bc8d162b" providerId="ADAL" clId="{067B5338-23FB-4990-A945-D83E3C08EF2B}" dt="2020-06-29T04:14:27.589" v="140" actId="1582"/>
          <ac:cxnSpMkLst>
            <pc:docMk/>
            <pc:sldMk cId="3221104610" sldId="2988"/>
            <ac:cxnSpMk id="30" creationId="{D27529BC-2505-4BF9-85BE-2CC35861AAA1}"/>
          </ac:cxnSpMkLst>
        </pc:cxnChg>
        <pc:cxnChg chg="add mod">
          <ac:chgData name="Lucas Jellema" userId="7e183fbb-84e0-44b3-9b03-0792bc8d162b" providerId="ADAL" clId="{067B5338-23FB-4990-A945-D83E3C08EF2B}" dt="2020-06-29T04:14:27.589" v="140" actId="1582"/>
          <ac:cxnSpMkLst>
            <pc:docMk/>
            <pc:sldMk cId="3221104610" sldId="2988"/>
            <ac:cxnSpMk id="37" creationId="{CDBC7675-5ACB-4750-93D3-890FDB15996E}"/>
          </ac:cxnSpMkLst>
        </pc:cxnChg>
        <pc:cxnChg chg="add mod">
          <ac:chgData name="Lucas Jellema" userId="7e183fbb-84e0-44b3-9b03-0792bc8d162b" providerId="ADAL" clId="{067B5338-23FB-4990-A945-D83E3C08EF2B}" dt="2020-06-29T04:14:27.589" v="140" actId="1582"/>
          <ac:cxnSpMkLst>
            <pc:docMk/>
            <pc:sldMk cId="3221104610" sldId="2988"/>
            <ac:cxnSpMk id="39" creationId="{475CBFE8-04C0-4C5D-AD14-6D8268659224}"/>
          </ac:cxnSpMkLst>
        </pc:cxnChg>
      </pc:sldChg>
      <pc:sldChg chg="addSp delSp modSp add">
        <pc:chgData name="Lucas Jellema" userId="7e183fbb-84e0-44b3-9b03-0792bc8d162b" providerId="ADAL" clId="{067B5338-23FB-4990-A945-D83E3C08EF2B}" dt="2020-07-08T05:08:34.921" v="7189"/>
        <pc:sldMkLst>
          <pc:docMk/>
          <pc:sldMk cId="3420326730" sldId="2989"/>
        </pc:sldMkLst>
        <pc:spChg chg="mod">
          <ac:chgData name="Lucas Jellema" userId="7e183fbb-84e0-44b3-9b03-0792bc8d162b" providerId="ADAL" clId="{067B5338-23FB-4990-A945-D83E3C08EF2B}" dt="2020-07-01T11:55:03.509" v="697" actId="20577"/>
          <ac:spMkLst>
            <pc:docMk/>
            <pc:sldMk cId="3420326730" sldId="2989"/>
            <ac:spMk id="2" creationId="{45C4B6C2-A5B4-4C05-8D85-B518CCE652C6}"/>
          </ac:spMkLst>
        </pc:spChg>
        <pc:spChg chg="mod">
          <ac:chgData name="Lucas Jellema" userId="7e183fbb-84e0-44b3-9b03-0792bc8d162b" providerId="ADAL" clId="{067B5338-23FB-4990-A945-D83E3C08EF2B}" dt="2020-06-29T16:20:04.470" v="172" actId="20577"/>
          <ac:spMkLst>
            <pc:docMk/>
            <pc:sldMk cId="3420326730" sldId="2989"/>
            <ac:spMk id="12" creationId="{5503A239-E069-4A0A-BE0C-71892B1A7EE9}"/>
          </ac:spMkLst>
        </pc:spChg>
        <pc:spChg chg="add mod">
          <ac:chgData name="Lucas Jellema" userId="7e183fbb-84e0-44b3-9b03-0792bc8d162b" providerId="ADAL" clId="{067B5338-23FB-4990-A945-D83E3C08EF2B}" dt="2020-06-29T16:20:26.822" v="184" actId="108"/>
          <ac:spMkLst>
            <pc:docMk/>
            <pc:sldMk cId="3420326730" sldId="2989"/>
            <ac:spMk id="31" creationId="{6C317D76-AA87-4EC7-BF20-0534AF9ED6A3}"/>
          </ac:spMkLst>
        </pc:spChg>
        <pc:grpChg chg="del">
          <ac:chgData name="Lucas Jellema" userId="7e183fbb-84e0-44b3-9b03-0792bc8d162b" providerId="ADAL" clId="{067B5338-23FB-4990-A945-D83E3C08EF2B}" dt="2020-06-29T16:20:07.215" v="173" actId="478"/>
          <ac:grpSpMkLst>
            <pc:docMk/>
            <pc:sldMk cId="3420326730" sldId="2989"/>
            <ac:grpSpMk id="7" creationId="{3883D2AF-6AA4-4C45-B536-A33D418E66B4}"/>
          </ac:grpSpMkLst>
        </pc:grpChg>
        <pc:picChg chg="add mod">
          <ac:chgData name="Lucas Jellema" userId="7e183fbb-84e0-44b3-9b03-0792bc8d162b" providerId="ADAL" clId="{067B5338-23FB-4990-A945-D83E3C08EF2B}" dt="2020-06-29T16:21:28.856" v="187" actId="1076"/>
          <ac:picMkLst>
            <pc:docMk/>
            <pc:sldMk cId="3420326730" sldId="2989"/>
            <ac:picMk id="3" creationId="{965B8EA9-D393-436F-960F-A0678DE2D1AB}"/>
          </ac:picMkLst>
        </pc:picChg>
        <pc:picChg chg="add">
          <ac:chgData name="Lucas Jellema" userId="7e183fbb-84e0-44b3-9b03-0792bc8d162b" providerId="ADAL" clId="{067B5338-23FB-4990-A945-D83E3C08EF2B}" dt="2020-07-08T05:08:34.921" v="7189"/>
          <ac:picMkLst>
            <pc:docMk/>
            <pc:sldMk cId="3420326730" sldId="2989"/>
            <ac:picMk id="27" creationId="{DBE15161-0912-4DB3-8FFE-A5B6AB9B6DE6}"/>
          </ac:picMkLst>
        </pc:picChg>
        <pc:picChg chg="del">
          <ac:chgData name="Lucas Jellema" userId="7e183fbb-84e0-44b3-9b03-0792bc8d162b" providerId="ADAL" clId="{067B5338-23FB-4990-A945-D83E3C08EF2B}" dt="2020-06-29T16:20:35.246" v="185" actId="478"/>
          <ac:picMkLst>
            <pc:docMk/>
            <pc:sldMk cId="3420326730" sldId="2989"/>
            <ac:picMk id="1026" creationId="{F2A1617B-40EC-4BD6-8C80-49654FE8737C}"/>
          </ac:picMkLst>
        </pc:picChg>
      </pc:sldChg>
      <pc:sldChg chg="addSp modSp add del">
        <pc:chgData name="Lucas Jellema" userId="7e183fbb-84e0-44b3-9b03-0792bc8d162b" providerId="ADAL" clId="{067B5338-23FB-4990-A945-D83E3C08EF2B}" dt="2020-07-01T11:53:14.304" v="608" actId="1035"/>
        <pc:sldMkLst>
          <pc:docMk/>
          <pc:sldMk cId="4113168098" sldId="2990"/>
        </pc:sldMkLst>
        <pc:spChg chg="mod">
          <ac:chgData name="Lucas Jellema" userId="7e183fbb-84e0-44b3-9b03-0792bc8d162b" providerId="ADAL" clId="{067B5338-23FB-4990-A945-D83E3C08EF2B}" dt="2020-07-01T11:49:05.150" v="395" actId="20577"/>
          <ac:spMkLst>
            <pc:docMk/>
            <pc:sldMk cId="4113168098" sldId="2990"/>
            <ac:spMk id="2" creationId="{7A817E75-A5E8-4F8F-B1E1-721ECFB247C2}"/>
          </ac:spMkLst>
        </pc:spChg>
        <pc:spChg chg="mod">
          <ac:chgData name="Lucas Jellema" userId="7e183fbb-84e0-44b3-9b03-0792bc8d162b" providerId="ADAL" clId="{067B5338-23FB-4990-A945-D83E3C08EF2B}" dt="2020-07-01T11:53:14.304" v="608" actId="1035"/>
          <ac:spMkLst>
            <pc:docMk/>
            <pc:sldMk cId="4113168098" sldId="2990"/>
            <ac:spMk id="3" creationId="{896B0850-B339-496A-939C-47A483002E4D}"/>
          </ac:spMkLst>
        </pc:spChg>
        <pc:picChg chg="add mod">
          <ac:chgData name="Lucas Jellema" userId="7e183fbb-84e0-44b3-9b03-0792bc8d162b" providerId="ADAL" clId="{067B5338-23FB-4990-A945-D83E3C08EF2B}" dt="2020-07-01T11:53:14.304" v="608" actId="1035"/>
          <ac:picMkLst>
            <pc:docMk/>
            <pc:sldMk cId="4113168098" sldId="2990"/>
            <ac:picMk id="4" creationId="{38EE9FB1-FEFA-4E0F-B15B-30A3BF6ECC75}"/>
          </ac:picMkLst>
        </pc:picChg>
        <pc:picChg chg="add mod">
          <ac:chgData name="Lucas Jellema" userId="7e183fbb-84e0-44b3-9b03-0792bc8d162b" providerId="ADAL" clId="{067B5338-23FB-4990-A945-D83E3C08EF2B}" dt="2020-07-01T11:49:54.368" v="402" actId="1076"/>
          <ac:picMkLst>
            <pc:docMk/>
            <pc:sldMk cId="4113168098" sldId="2990"/>
            <ac:picMk id="5" creationId="{BE4283AC-C0CA-4C45-93A4-0533C88585C5}"/>
          </ac:picMkLst>
        </pc:picChg>
      </pc:sldChg>
      <pc:sldChg chg="addSp delSp modSp add ord">
        <pc:chgData name="Lucas Jellema" userId="7e183fbb-84e0-44b3-9b03-0792bc8d162b" providerId="ADAL" clId="{067B5338-23FB-4990-A945-D83E3C08EF2B}" dt="2020-07-01T14:22:16.073" v="1533" actId="14100"/>
        <pc:sldMkLst>
          <pc:docMk/>
          <pc:sldMk cId="1238499106" sldId="2991"/>
        </pc:sldMkLst>
        <pc:spChg chg="mod">
          <ac:chgData name="Lucas Jellema" userId="7e183fbb-84e0-44b3-9b03-0792bc8d162b" providerId="ADAL" clId="{067B5338-23FB-4990-A945-D83E3C08EF2B}" dt="2020-07-01T11:59:31.742" v="812" actId="20577"/>
          <ac:spMkLst>
            <pc:docMk/>
            <pc:sldMk cId="1238499106" sldId="2991"/>
            <ac:spMk id="3" creationId="{0AE7970D-7453-4FCC-810B-EA8F023A9920}"/>
          </ac:spMkLst>
        </pc:spChg>
        <pc:spChg chg="mod">
          <ac:chgData name="Lucas Jellema" userId="7e183fbb-84e0-44b3-9b03-0792bc8d162b" providerId="ADAL" clId="{067B5338-23FB-4990-A945-D83E3C08EF2B}" dt="2020-07-01T12:05:31.104" v="1202" actId="20577"/>
          <ac:spMkLst>
            <pc:docMk/>
            <pc:sldMk cId="1238499106" sldId="2991"/>
            <ac:spMk id="5" creationId="{48818D75-4479-4A3F-9163-1AC7110F06A9}"/>
          </ac:spMkLst>
        </pc:spChg>
        <pc:spChg chg="add del mod">
          <ac:chgData name="Lucas Jellema" userId="7e183fbb-84e0-44b3-9b03-0792bc8d162b" providerId="ADAL" clId="{067B5338-23FB-4990-A945-D83E3C08EF2B}" dt="2020-07-01T12:05:48.702" v="1207" actId="478"/>
          <ac:spMkLst>
            <pc:docMk/>
            <pc:sldMk cId="1238499106" sldId="2991"/>
            <ac:spMk id="7" creationId="{6E01A67E-CE6C-49E2-B70A-76CAD094C148}"/>
          </ac:spMkLst>
        </pc:spChg>
        <pc:spChg chg="mod">
          <ac:chgData name="Lucas Jellema" userId="7e183fbb-84e0-44b3-9b03-0792bc8d162b" providerId="ADAL" clId="{067B5338-23FB-4990-A945-D83E3C08EF2B}" dt="2020-07-01T14:22:12.858" v="1532" actId="14100"/>
          <ac:spMkLst>
            <pc:docMk/>
            <pc:sldMk cId="1238499106" sldId="2991"/>
            <ac:spMk id="10" creationId="{ACFEC861-1CA2-4EBA-AAAD-04BEE0A6DE81}"/>
          </ac:spMkLst>
        </pc:spChg>
        <pc:spChg chg="mod">
          <ac:chgData name="Lucas Jellema" userId="7e183fbb-84e0-44b3-9b03-0792bc8d162b" providerId="ADAL" clId="{067B5338-23FB-4990-A945-D83E3C08EF2B}" dt="2020-07-01T14:22:16.073" v="1533" actId="14100"/>
          <ac:spMkLst>
            <pc:docMk/>
            <pc:sldMk cId="1238499106" sldId="2991"/>
            <ac:spMk id="12" creationId="{883BC562-B342-491C-9505-D8851F496643}"/>
          </ac:spMkLst>
        </pc:spChg>
        <pc:picChg chg="del">
          <ac:chgData name="Lucas Jellema" userId="7e183fbb-84e0-44b3-9b03-0792bc8d162b" providerId="ADAL" clId="{067B5338-23FB-4990-A945-D83E3C08EF2B}" dt="2020-07-01T12:05:40.520" v="1204" actId="478"/>
          <ac:picMkLst>
            <pc:docMk/>
            <pc:sldMk cId="1238499106" sldId="2991"/>
            <ac:picMk id="2" creationId="{3BDCB355-3485-4727-A636-805C34D28412}"/>
          </ac:picMkLst>
        </pc:picChg>
        <pc:picChg chg="del">
          <ac:chgData name="Lucas Jellema" userId="7e183fbb-84e0-44b3-9b03-0792bc8d162b" providerId="ADAL" clId="{067B5338-23FB-4990-A945-D83E3C08EF2B}" dt="2020-07-01T12:05:37.165" v="1203" actId="478"/>
          <ac:picMkLst>
            <pc:docMk/>
            <pc:sldMk cId="1238499106" sldId="2991"/>
            <ac:picMk id="14" creationId="{44F01376-F8C5-4E8C-B1E9-9024B8156C26}"/>
          </ac:picMkLst>
        </pc:picChg>
        <pc:picChg chg="add del">
          <ac:chgData name="Lucas Jellema" userId="7e183fbb-84e0-44b3-9b03-0792bc8d162b" providerId="ADAL" clId="{067B5338-23FB-4990-A945-D83E3C08EF2B}" dt="2020-07-01T12:05:45.343" v="1206" actId="478"/>
          <ac:picMkLst>
            <pc:docMk/>
            <pc:sldMk cId="1238499106" sldId="2991"/>
            <ac:picMk id="1026" creationId="{C1B2377D-49C4-4314-BFCB-BA827A1CF58D}"/>
          </ac:picMkLst>
        </pc:picChg>
      </pc:sldChg>
      <pc:sldChg chg="modSp add">
        <pc:chgData name="Lucas Jellema" userId="7e183fbb-84e0-44b3-9b03-0792bc8d162b" providerId="ADAL" clId="{067B5338-23FB-4990-A945-D83E3C08EF2B}" dt="2020-07-01T14:40:42.050" v="3006" actId="20577"/>
        <pc:sldMkLst>
          <pc:docMk/>
          <pc:sldMk cId="1337136014" sldId="2992"/>
        </pc:sldMkLst>
        <pc:spChg chg="mod">
          <ac:chgData name="Lucas Jellema" userId="7e183fbb-84e0-44b3-9b03-0792bc8d162b" providerId="ADAL" clId="{067B5338-23FB-4990-A945-D83E3C08EF2B}" dt="2020-07-01T14:23:16.130" v="1626" actId="20577"/>
          <ac:spMkLst>
            <pc:docMk/>
            <pc:sldMk cId="1337136014" sldId="2992"/>
            <ac:spMk id="3" creationId="{0AE7970D-7453-4FCC-810B-EA8F023A9920}"/>
          </ac:spMkLst>
        </pc:spChg>
        <pc:spChg chg="mod">
          <ac:chgData name="Lucas Jellema" userId="7e183fbb-84e0-44b3-9b03-0792bc8d162b" providerId="ADAL" clId="{067B5338-23FB-4990-A945-D83E3C08EF2B}" dt="2020-07-01T14:25:08.858" v="1982" actId="20577"/>
          <ac:spMkLst>
            <pc:docMk/>
            <pc:sldMk cId="1337136014" sldId="2992"/>
            <ac:spMk id="5" creationId="{48818D75-4479-4A3F-9163-1AC7110F06A9}"/>
          </ac:spMkLst>
        </pc:spChg>
        <pc:spChg chg="mod">
          <ac:chgData name="Lucas Jellema" userId="7e183fbb-84e0-44b3-9b03-0792bc8d162b" providerId="ADAL" clId="{067B5338-23FB-4990-A945-D83E3C08EF2B}" dt="2020-07-01T14:40:42.050" v="3006" actId="20577"/>
          <ac:spMkLst>
            <pc:docMk/>
            <pc:sldMk cId="1337136014" sldId="2992"/>
            <ac:spMk id="10" creationId="{ACFEC861-1CA2-4EBA-AAAD-04BEE0A6DE81}"/>
          </ac:spMkLst>
        </pc:spChg>
      </pc:sldChg>
      <pc:sldChg chg="addSp delSp modSp add ord modTransition modAnim">
        <pc:chgData name="Lucas Jellema" userId="7e183fbb-84e0-44b3-9b03-0792bc8d162b" providerId="ADAL" clId="{067B5338-23FB-4990-A945-D83E3C08EF2B}" dt="2020-07-08T05:08:39.971" v="7190"/>
        <pc:sldMkLst>
          <pc:docMk/>
          <pc:sldMk cId="2984683364" sldId="2993"/>
        </pc:sldMkLst>
        <pc:spChg chg="mod">
          <ac:chgData name="Lucas Jellema" userId="7e183fbb-84e0-44b3-9b03-0792bc8d162b" providerId="ADAL" clId="{067B5338-23FB-4990-A945-D83E3C08EF2B}" dt="2020-07-01T14:25:37.340" v="2023" actId="20577"/>
          <ac:spMkLst>
            <pc:docMk/>
            <pc:sldMk cId="2984683364" sldId="2993"/>
            <ac:spMk id="2" creationId="{45C4B6C2-A5B4-4C05-8D85-B518CCE652C6}"/>
          </ac:spMkLst>
        </pc:spChg>
        <pc:spChg chg="del">
          <ac:chgData name="Lucas Jellema" userId="7e183fbb-84e0-44b3-9b03-0792bc8d162b" providerId="ADAL" clId="{067B5338-23FB-4990-A945-D83E3C08EF2B}" dt="2020-07-01T14:25:41.214" v="2024" actId="478"/>
          <ac:spMkLst>
            <pc:docMk/>
            <pc:sldMk cId="2984683364" sldId="2993"/>
            <ac:spMk id="4" creationId="{C04E7952-EB69-4270-ADFF-185206210829}"/>
          </ac:spMkLst>
        </pc:spChg>
        <pc:spChg chg="del">
          <ac:chgData name="Lucas Jellema" userId="7e183fbb-84e0-44b3-9b03-0792bc8d162b" providerId="ADAL" clId="{067B5338-23FB-4990-A945-D83E3C08EF2B}" dt="2020-07-01T14:25:41.214" v="2024" actId="478"/>
          <ac:spMkLst>
            <pc:docMk/>
            <pc:sldMk cId="2984683364" sldId="2993"/>
            <ac:spMk id="5" creationId="{3D7B2779-0FDE-412B-A2AA-77A67D11B065}"/>
          </ac:spMkLst>
        </pc:spChg>
        <pc:spChg chg="del">
          <ac:chgData name="Lucas Jellema" userId="7e183fbb-84e0-44b3-9b03-0792bc8d162b" providerId="ADAL" clId="{067B5338-23FB-4990-A945-D83E3C08EF2B}" dt="2020-07-01T14:25:41.214" v="2024" actId="478"/>
          <ac:spMkLst>
            <pc:docMk/>
            <pc:sldMk cId="2984683364" sldId="2993"/>
            <ac:spMk id="6" creationId="{86E930B9-8F63-4F3B-9693-2358BCF9E0FB}"/>
          </ac:spMkLst>
        </pc:spChg>
        <pc:spChg chg="add">
          <ac:chgData name="Lucas Jellema" userId="7e183fbb-84e0-44b3-9b03-0792bc8d162b" providerId="ADAL" clId="{067B5338-23FB-4990-A945-D83E3C08EF2B}" dt="2020-07-01T14:30:08.520" v="2025"/>
          <ac:spMkLst>
            <pc:docMk/>
            <pc:sldMk cId="2984683364" sldId="2993"/>
            <ac:spMk id="7" creationId="{DFD9EFA2-F964-4D13-AC7B-2F8B661C5D40}"/>
          </ac:spMkLst>
        </pc:spChg>
        <pc:spChg chg="del">
          <ac:chgData name="Lucas Jellema" userId="7e183fbb-84e0-44b3-9b03-0792bc8d162b" providerId="ADAL" clId="{067B5338-23FB-4990-A945-D83E3C08EF2B}" dt="2020-07-01T14:25:41.214" v="2024" actId="478"/>
          <ac:spMkLst>
            <pc:docMk/>
            <pc:sldMk cId="2984683364" sldId="2993"/>
            <ac:spMk id="12" creationId="{5503A239-E069-4A0A-BE0C-71892B1A7EE9}"/>
          </ac:spMkLst>
        </pc:spChg>
        <pc:spChg chg="del">
          <ac:chgData name="Lucas Jellema" userId="7e183fbb-84e0-44b3-9b03-0792bc8d162b" providerId="ADAL" clId="{067B5338-23FB-4990-A945-D83E3C08EF2B}" dt="2020-07-01T14:25:41.214" v="2024" actId="478"/>
          <ac:spMkLst>
            <pc:docMk/>
            <pc:sldMk cId="2984683364" sldId="2993"/>
            <ac:spMk id="19" creationId="{7F5A8CEE-783C-40CB-A1C3-8BA89B71F4D0}"/>
          </ac:spMkLst>
        </pc:spChg>
        <pc:spChg chg="del">
          <ac:chgData name="Lucas Jellema" userId="7e183fbb-84e0-44b3-9b03-0792bc8d162b" providerId="ADAL" clId="{067B5338-23FB-4990-A945-D83E3C08EF2B}" dt="2020-07-01T14:25:41.214" v="2024" actId="478"/>
          <ac:spMkLst>
            <pc:docMk/>
            <pc:sldMk cId="2984683364" sldId="2993"/>
            <ac:spMk id="24" creationId="{1D48C91A-712C-465D-9B18-7FC50D99E31C}"/>
          </ac:spMkLst>
        </pc:spChg>
        <pc:spChg chg="del">
          <ac:chgData name="Lucas Jellema" userId="7e183fbb-84e0-44b3-9b03-0792bc8d162b" providerId="ADAL" clId="{067B5338-23FB-4990-A945-D83E3C08EF2B}" dt="2020-07-01T14:25:41.214" v="2024" actId="478"/>
          <ac:spMkLst>
            <pc:docMk/>
            <pc:sldMk cId="2984683364" sldId="2993"/>
            <ac:spMk id="26" creationId="{301FA4C2-3F20-4736-BBEB-73C6FC5ED812}"/>
          </ac:spMkLst>
        </pc:spChg>
        <pc:spChg chg="add mod">
          <ac:chgData name="Lucas Jellema" userId="7e183fbb-84e0-44b3-9b03-0792bc8d162b" providerId="ADAL" clId="{067B5338-23FB-4990-A945-D83E3C08EF2B}" dt="2020-07-01T14:36:34.080" v="2617" actId="114"/>
          <ac:spMkLst>
            <pc:docMk/>
            <pc:sldMk cId="2984683364" sldId="2993"/>
            <ac:spMk id="29" creationId="{3A0CB619-99E6-4F2A-9E1E-0CEB0A3289F8}"/>
          </ac:spMkLst>
        </pc:spChg>
        <pc:spChg chg="del">
          <ac:chgData name="Lucas Jellema" userId="7e183fbb-84e0-44b3-9b03-0792bc8d162b" providerId="ADAL" clId="{067B5338-23FB-4990-A945-D83E3C08EF2B}" dt="2020-07-01T14:25:41.214" v="2024" actId="478"/>
          <ac:spMkLst>
            <pc:docMk/>
            <pc:sldMk cId="2984683364" sldId="2993"/>
            <ac:spMk id="31" creationId="{6C317D76-AA87-4EC7-BF20-0534AF9ED6A3}"/>
          </ac:spMkLst>
        </pc:spChg>
        <pc:spChg chg="del">
          <ac:chgData name="Lucas Jellema" userId="7e183fbb-84e0-44b3-9b03-0792bc8d162b" providerId="ADAL" clId="{067B5338-23FB-4990-A945-D83E3C08EF2B}" dt="2020-07-01T14:25:41.214" v="2024" actId="478"/>
          <ac:spMkLst>
            <pc:docMk/>
            <pc:sldMk cId="2984683364" sldId="2993"/>
            <ac:spMk id="32" creationId="{17D61246-C4FF-45A4-9BBA-9DC4D9B993D8}"/>
          </ac:spMkLst>
        </pc:spChg>
        <pc:spChg chg="del">
          <ac:chgData name="Lucas Jellema" userId="7e183fbb-84e0-44b3-9b03-0792bc8d162b" providerId="ADAL" clId="{067B5338-23FB-4990-A945-D83E3C08EF2B}" dt="2020-07-01T14:25:41.214" v="2024" actId="478"/>
          <ac:spMkLst>
            <pc:docMk/>
            <pc:sldMk cId="2984683364" sldId="2993"/>
            <ac:spMk id="40" creationId="{02A7680A-D3F7-4BEA-8DE3-4868AADFE781}"/>
          </ac:spMkLst>
        </pc:spChg>
        <pc:spChg chg="del">
          <ac:chgData name="Lucas Jellema" userId="7e183fbb-84e0-44b3-9b03-0792bc8d162b" providerId="ADAL" clId="{067B5338-23FB-4990-A945-D83E3C08EF2B}" dt="2020-07-01T14:25:41.214" v="2024" actId="478"/>
          <ac:spMkLst>
            <pc:docMk/>
            <pc:sldMk cId="2984683364" sldId="2993"/>
            <ac:spMk id="41" creationId="{A8AF40BB-E39B-4DF1-9FFF-FE23D0EF3475}"/>
          </ac:spMkLst>
        </pc:spChg>
        <pc:spChg chg="del">
          <ac:chgData name="Lucas Jellema" userId="7e183fbb-84e0-44b3-9b03-0792bc8d162b" providerId="ADAL" clId="{067B5338-23FB-4990-A945-D83E3C08EF2B}" dt="2020-07-01T14:25:41.214" v="2024" actId="478"/>
          <ac:spMkLst>
            <pc:docMk/>
            <pc:sldMk cId="2984683364" sldId="2993"/>
            <ac:spMk id="44" creationId="{A3226C19-4F18-4016-B03B-4DBCBF994124}"/>
          </ac:spMkLst>
        </pc:spChg>
        <pc:spChg chg="del">
          <ac:chgData name="Lucas Jellema" userId="7e183fbb-84e0-44b3-9b03-0792bc8d162b" providerId="ADAL" clId="{067B5338-23FB-4990-A945-D83E3C08EF2B}" dt="2020-07-01T14:25:41.214" v="2024" actId="478"/>
          <ac:spMkLst>
            <pc:docMk/>
            <pc:sldMk cId="2984683364" sldId="2993"/>
            <ac:spMk id="46" creationId="{C40FD0E5-49F6-4587-9F69-1719A64F283B}"/>
          </ac:spMkLst>
        </pc:spChg>
        <pc:picChg chg="del">
          <ac:chgData name="Lucas Jellema" userId="7e183fbb-84e0-44b3-9b03-0792bc8d162b" providerId="ADAL" clId="{067B5338-23FB-4990-A945-D83E3C08EF2B}" dt="2020-07-01T14:25:41.214" v="2024" actId="478"/>
          <ac:picMkLst>
            <pc:docMk/>
            <pc:sldMk cId="2984683364" sldId="2993"/>
            <ac:picMk id="3" creationId="{965B8EA9-D393-436F-960F-A0678DE2D1AB}"/>
          </ac:picMkLst>
        </pc:picChg>
        <pc:picChg chg="add">
          <ac:chgData name="Lucas Jellema" userId="7e183fbb-84e0-44b3-9b03-0792bc8d162b" providerId="ADAL" clId="{067B5338-23FB-4990-A945-D83E3C08EF2B}" dt="2020-07-08T05:08:39.971" v="7190"/>
          <ac:picMkLst>
            <pc:docMk/>
            <pc:sldMk cId="2984683364" sldId="2993"/>
            <ac:picMk id="6" creationId="{B0ED0CD9-1C02-4841-9160-2CAC49CE5028}"/>
          </ac:picMkLst>
        </pc:picChg>
        <pc:picChg chg="del">
          <ac:chgData name="Lucas Jellema" userId="7e183fbb-84e0-44b3-9b03-0792bc8d162b" providerId="ADAL" clId="{067B5338-23FB-4990-A945-D83E3C08EF2B}" dt="2020-07-01T14:25:41.214" v="2024" actId="478"/>
          <ac:picMkLst>
            <pc:docMk/>
            <pc:sldMk cId="2984683364" sldId="2993"/>
            <ac:picMk id="14" creationId="{26932725-FCFD-42F0-856C-F11B0A711E2B}"/>
          </ac:picMkLst>
        </pc:picChg>
        <pc:picChg chg="del">
          <ac:chgData name="Lucas Jellema" userId="7e183fbb-84e0-44b3-9b03-0792bc8d162b" providerId="ADAL" clId="{067B5338-23FB-4990-A945-D83E3C08EF2B}" dt="2020-07-01T14:25:41.214" v="2024" actId="478"/>
          <ac:picMkLst>
            <pc:docMk/>
            <pc:sldMk cId="2984683364" sldId="2993"/>
            <ac:picMk id="47" creationId="{60B00C46-FA53-4BF5-BF88-61D999EA78F9}"/>
          </ac:picMkLst>
        </pc:picChg>
        <pc:picChg chg="add mod">
          <ac:chgData name="Lucas Jellema" userId="7e183fbb-84e0-44b3-9b03-0792bc8d162b" providerId="ADAL" clId="{067B5338-23FB-4990-A945-D83E3C08EF2B}" dt="2020-07-01T14:31:34.456" v="2027" actId="1076"/>
          <ac:picMkLst>
            <pc:docMk/>
            <pc:sldMk cId="2984683364" sldId="2993"/>
            <ac:picMk id="2052" creationId="{85D6A0C3-F9E6-4667-85C7-A5BEC5B4E16A}"/>
          </ac:picMkLst>
        </pc:picChg>
        <pc:cxnChg chg="del">
          <ac:chgData name="Lucas Jellema" userId="7e183fbb-84e0-44b3-9b03-0792bc8d162b" providerId="ADAL" clId="{067B5338-23FB-4990-A945-D83E3C08EF2B}" dt="2020-07-01T14:25:41.214" v="2024" actId="478"/>
          <ac:cxnSpMkLst>
            <pc:docMk/>
            <pc:sldMk cId="2984683364" sldId="2993"/>
            <ac:cxnSpMk id="13" creationId="{3F040FAC-71B9-4077-8234-129064C62C44}"/>
          </ac:cxnSpMkLst>
        </pc:cxnChg>
        <pc:cxnChg chg="del">
          <ac:chgData name="Lucas Jellema" userId="7e183fbb-84e0-44b3-9b03-0792bc8d162b" providerId="ADAL" clId="{067B5338-23FB-4990-A945-D83E3C08EF2B}" dt="2020-07-01T14:25:41.214" v="2024" actId="478"/>
          <ac:cxnSpMkLst>
            <pc:docMk/>
            <pc:sldMk cId="2984683364" sldId="2993"/>
            <ac:cxnSpMk id="16" creationId="{D53864CE-6CAA-46AF-8836-806CFAE9F3FF}"/>
          </ac:cxnSpMkLst>
        </pc:cxnChg>
        <pc:cxnChg chg="del">
          <ac:chgData name="Lucas Jellema" userId="7e183fbb-84e0-44b3-9b03-0792bc8d162b" providerId="ADAL" clId="{067B5338-23FB-4990-A945-D83E3C08EF2B}" dt="2020-07-01T14:25:41.214" v="2024" actId="478"/>
          <ac:cxnSpMkLst>
            <pc:docMk/>
            <pc:sldMk cId="2984683364" sldId="2993"/>
            <ac:cxnSpMk id="21" creationId="{E8926AD1-147F-460C-99D6-6C76E8C68EBD}"/>
          </ac:cxnSpMkLst>
        </pc:cxnChg>
        <pc:cxnChg chg="del">
          <ac:chgData name="Lucas Jellema" userId="7e183fbb-84e0-44b3-9b03-0792bc8d162b" providerId="ADAL" clId="{067B5338-23FB-4990-A945-D83E3C08EF2B}" dt="2020-07-01T14:25:41.214" v="2024" actId="478"/>
          <ac:cxnSpMkLst>
            <pc:docMk/>
            <pc:sldMk cId="2984683364" sldId="2993"/>
            <ac:cxnSpMk id="28" creationId="{2FD9A243-81E1-4EC9-96E9-0820C7FA48EA}"/>
          </ac:cxnSpMkLst>
        </pc:cxnChg>
        <pc:cxnChg chg="del">
          <ac:chgData name="Lucas Jellema" userId="7e183fbb-84e0-44b3-9b03-0792bc8d162b" providerId="ADAL" clId="{067B5338-23FB-4990-A945-D83E3C08EF2B}" dt="2020-07-01T14:25:41.214" v="2024" actId="478"/>
          <ac:cxnSpMkLst>
            <pc:docMk/>
            <pc:sldMk cId="2984683364" sldId="2993"/>
            <ac:cxnSpMk id="30" creationId="{D27529BC-2505-4BF9-85BE-2CC35861AAA1}"/>
          </ac:cxnSpMkLst>
        </pc:cxnChg>
        <pc:cxnChg chg="del">
          <ac:chgData name="Lucas Jellema" userId="7e183fbb-84e0-44b3-9b03-0792bc8d162b" providerId="ADAL" clId="{067B5338-23FB-4990-A945-D83E3C08EF2B}" dt="2020-07-01T14:25:41.214" v="2024" actId="478"/>
          <ac:cxnSpMkLst>
            <pc:docMk/>
            <pc:sldMk cId="2984683364" sldId="2993"/>
            <ac:cxnSpMk id="37" creationId="{CDBC7675-5ACB-4750-93D3-890FDB15996E}"/>
          </ac:cxnSpMkLst>
        </pc:cxnChg>
        <pc:cxnChg chg="del">
          <ac:chgData name="Lucas Jellema" userId="7e183fbb-84e0-44b3-9b03-0792bc8d162b" providerId="ADAL" clId="{067B5338-23FB-4990-A945-D83E3C08EF2B}" dt="2020-07-01T14:25:41.214" v="2024" actId="478"/>
          <ac:cxnSpMkLst>
            <pc:docMk/>
            <pc:sldMk cId="2984683364" sldId="2993"/>
            <ac:cxnSpMk id="39" creationId="{475CBFE8-04C0-4C5D-AD14-6D8268659224}"/>
          </ac:cxnSpMkLst>
        </pc:cxnChg>
      </pc:sldChg>
      <pc:sldChg chg="addSp delSp modSp add mod setBg">
        <pc:chgData name="Lucas Jellema" userId="7e183fbb-84e0-44b3-9b03-0792bc8d162b" providerId="ADAL" clId="{067B5338-23FB-4990-A945-D83E3C08EF2B}" dt="2020-07-03T05:53:44.567" v="4603" actId="1076"/>
        <pc:sldMkLst>
          <pc:docMk/>
          <pc:sldMk cId="4081252241" sldId="2994"/>
        </pc:sldMkLst>
        <pc:spChg chg="mod">
          <ac:chgData name="Lucas Jellema" userId="7e183fbb-84e0-44b3-9b03-0792bc8d162b" providerId="ADAL" clId="{067B5338-23FB-4990-A945-D83E3C08EF2B}" dt="2020-07-02T13:52:20.910" v="4441" actId="1076"/>
          <ac:spMkLst>
            <pc:docMk/>
            <pc:sldMk cId="4081252241" sldId="2994"/>
            <ac:spMk id="2" creationId="{9D01B826-CF46-42A6-9413-C634F7B97CC9}"/>
          </ac:spMkLst>
        </pc:spChg>
        <pc:spChg chg="mod">
          <ac:chgData name="Lucas Jellema" userId="7e183fbb-84e0-44b3-9b03-0792bc8d162b" providerId="ADAL" clId="{067B5338-23FB-4990-A945-D83E3C08EF2B}" dt="2020-07-03T05:53:44.567" v="4603" actId="1076"/>
          <ac:spMkLst>
            <pc:docMk/>
            <pc:sldMk cId="4081252241" sldId="2994"/>
            <ac:spMk id="3" creationId="{316CBA95-8952-4AFA-9EDB-5CA1CEAE61FB}"/>
          </ac:spMkLst>
        </pc:spChg>
        <pc:spChg chg="add del">
          <ac:chgData name="Lucas Jellema" userId="7e183fbb-84e0-44b3-9b03-0792bc8d162b" providerId="ADAL" clId="{067B5338-23FB-4990-A945-D83E3C08EF2B}" dt="2020-07-02T13:52:01.380" v="4434" actId="26606"/>
          <ac:spMkLst>
            <pc:docMk/>
            <pc:sldMk cId="4081252241" sldId="2994"/>
            <ac:spMk id="12" creationId="{A98BC887-4916-4227-9F48-3B078D238FAF}"/>
          </ac:spMkLst>
        </pc:spChg>
        <pc:spChg chg="add del">
          <ac:chgData name="Lucas Jellema" userId="7e183fbb-84e0-44b3-9b03-0792bc8d162b" providerId="ADAL" clId="{067B5338-23FB-4990-A945-D83E3C08EF2B}" dt="2020-07-02T13:52:01.380" v="4434" actId="26606"/>
          <ac:spMkLst>
            <pc:docMk/>
            <pc:sldMk cId="4081252241" sldId="2994"/>
            <ac:spMk id="14" creationId="{1AD6DCFA-0E71-4650-A5E4-3C20E73EB6C9}"/>
          </ac:spMkLst>
        </pc:spChg>
        <pc:spChg chg="add">
          <ac:chgData name="Lucas Jellema" userId="7e183fbb-84e0-44b3-9b03-0792bc8d162b" providerId="ADAL" clId="{067B5338-23FB-4990-A945-D83E3C08EF2B}" dt="2020-07-02T13:52:01.401" v="4435" actId="26606"/>
          <ac:spMkLst>
            <pc:docMk/>
            <pc:sldMk cId="4081252241" sldId="2994"/>
            <ac:spMk id="16" creationId="{39D6C490-0229-4573-9696-B73E5B3A9C33}"/>
          </ac:spMkLst>
        </pc:spChg>
        <pc:spChg chg="add">
          <ac:chgData name="Lucas Jellema" userId="7e183fbb-84e0-44b3-9b03-0792bc8d162b" providerId="ADAL" clId="{067B5338-23FB-4990-A945-D83E3C08EF2B}" dt="2020-07-02T13:52:01.401" v="4435" actId="26606"/>
          <ac:spMkLst>
            <pc:docMk/>
            <pc:sldMk cId="4081252241" sldId="2994"/>
            <ac:spMk id="17" creationId="{C95B82D5-A8BB-45BF-BED8-C7B206892100}"/>
          </ac:spMkLst>
        </pc:spChg>
        <pc:spChg chg="add">
          <ac:chgData name="Lucas Jellema" userId="7e183fbb-84e0-44b3-9b03-0792bc8d162b" providerId="ADAL" clId="{067B5338-23FB-4990-A945-D83E3C08EF2B}" dt="2020-07-02T13:52:01.401" v="4435" actId="26606"/>
          <ac:spMkLst>
            <pc:docMk/>
            <pc:sldMk cId="4081252241" sldId="2994"/>
            <ac:spMk id="18" creationId="{296C61EC-FBF4-4216-BE67-6C864D30A01C}"/>
          </ac:spMkLst>
        </pc:spChg>
        <pc:picChg chg="add mod">
          <ac:chgData name="Lucas Jellema" userId="7e183fbb-84e0-44b3-9b03-0792bc8d162b" providerId="ADAL" clId="{067B5338-23FB-4990-A945-D83E3C08EF2B}" dt="2020-07-02T13:52:01.401" v="4435" actId="26606"/>
          <ac:picMkLst>
            <pc:docMk/>
            <pc:sldMk cId="4081252241" sldId="2994"/>
            <ac:picMk id="5" creationId="{C91F7CA8-60A0-4D62-B074-67FBC39B547A}"/>
          </ac:picMkLst>
        </pc:picChg>
        <pc:picChg chg="add mod">
          <ac:chgData name="Lucas Jellema" userId="7e183fbb-84e0-44b3-9b03-0792bc8d162b" providerId="ADAL" clId="{067B5338-23FB-4990-A945-D83E3C08EF2B}" dt="2020-07-02T13:52:01.401" v="4435" actId="26606"/>
          <ac:picMkLst>
            <pc:docMk/>
            <pc:sldMk cId="4081252241" sldId="2994"/>
            <ac:picMk id="7" creationId="{1FF9CEC8-7101-4BC2-A6FE-B93BC78CBD4D}"/>
          </ac:picMkLst>
        </pc:picChg>
      </pc:sldChg>
      <pc:sldChg chg="addSp modSp add">
        <pc:chgData name="Lucas Jellema" userId="7e183fbb-84e0-44b3-9b03-0792bc8d162b" providerId="ADAL" clId="{067B5338-23FB-4990-A945-D83E3C08EF2B}" dt="2020-07-02T13:29:49.944" v="3971" actId="1440"/>
        <pc:sldMkLst>
          <pc:docMk/>
          <pc:sldMk cId="4057559216" sldId="2995"/>
        </pc:sldMkLst>
        <pc:picChg chg="add mod">
          <ac:chgData name="Lucas Jellema" userId="7e183fbb-84e0-44b3-9b03-0792bc8d162b" providerId="ADAL" clId="{067B5338-23FB-4990-A945-D83E3C08EF2B}" dt="2020-07-02T13:29:49.944" v="3971" actId="1440"/>
          <ac:picMkLst>
            <pc:docMk/>
            <pc:sldMk cId="4057559216" sldId="2995"/>
            <ac:picMk id="4" creationId="{4812E25F-F1BF-4B5B-9B31-15F0CD5D9BA9}"/>
          </ac:picMkLst>
        </pc:picChg>
      </pc:sldChg>
      <pc:sldChg chg="addSp delSp modSp add mod setBg">
        <pc:chgData name="Lucas Jellema" userId="7e183fbb-84e0-44b3-9b03-0792bc8d162b" providerId="ADAL" clId="{067B5338-23FB-4990-A945-D83E3C08EF2B}" dt="2020-07-02T13:36:28.326" v="4161" actId="962"/>
        <pc:sldMkLst>
          <pc:docMk/>
          <pc:sldMk cId="3444903682" sldId="2996"/>
        </pc:sldMkLst>
        <pc:spChg chg="mod">
          <ac:chgData name="Lucas Jellema" userId="7e183fbb-84e0-44b3-9b03-0792bc8d162b" providerId="ADAL" clId="{067B5338-23FB-4990-A945-D83E3C08EF2B}" dt="2020-07-02T13:36:23.294" v="4159" actId="26606"/>
          <ac:spMkLst>
            <pc:docMk/>
            <pc:sldMk cId="3444903682" sldId="2996"/>
            <ac:spMk id="2" creationId="{AEBE06C9-513A-4E28-9597-D221F8EC8C4A}"/>
          </ac:spMkLst>
        </pc:spChg>
        <pc:spChg chg="del">
          <ac:chgData name="Lucas Jellema" userId="7e183fbb-84e0-44b3-9b03-0792bc8d162b" providerId="ADAL" clId="{067B5338-23FB-4990-A945-D83E3C08EF2B}" dt="2020-07-02T13:36:23.294" v="4159" actId="26606"/>
          <ac:spMkLst>
            <pc:docMk/>
            <pc:sldMk cId="3444903682" sldId="2996"/>
            <ac:spMk id="3" creationId="{8022B878-BAFE-4A5B-B6FB-467D2ABEF15D}"/>
          </ac:spMkLst>
        </pc:spChg>
        <pc:spChg chg="add">
          <ac:chgData name="Lucas Jellema" userId="7e183fbb-84e0-44b3-9b03-0792bc8d162b" providerId="ADAL" clId="{067B5338-23FB-4990-A945-D83E3C08EF2B}" dt="2020-07-02T13:36:23.294" v="4159" actId="26606"/>
          <ac:spMkLst>
            <pc:docMk/>
            <pc:sldMk cId="3444903682" sldId="2996"/>
            <ac:spMk id="9" creationId="{16C5FA50-8D52-4617-AF91-5C7B1C8352F1}"/>
          </ac:spMkLst>
        </pc:spChg>
        <pc:spChg chg="add">
          <ac:chgData name="Lucas Jellema" userId="7e183fbb-84e0-44b3-9b03-0792bc8d162b" providerId="ADAL" clId="{067B5338-23FB-4990-A945-D83E3C08EF2B}" dt="2020-07-02T13:36:23.294" v="4159" actId="26606"/>
          <ac:spMkLst>
            <pc:docMk/>
            <pc:sldMk cId="3444903682" sldId="2996"/>
            <ac:spMk id="11" creationId="{E223798C-12AD-4B0C-A50C-D676347D67CF}"/>
          </ac:spMkLst>
        </pc:spChg>
        <pc:picChg chg="add mod">
          <ac:chgData name="Lucas Jellema" userId="7e183fbb-84e0-44b3-9b03-0792bc8d162b" providerId="ADAL" clId="{067B5338-23FB-4990-A945-D83E3C08EF2B}" dt="2020-07-02T13:36:28.326" v="4161" actId="962"/>
          <ac:picMkLst>
            <pc:docMk/>
            <pc:sldMk cId="3444903682" sldId="2996"/>
            <ac:picMk id="4" creationId="{5BD95D31-5B07-4D70-9754-289001518F32}"/>
          </ac:picMkLst>
        </pc:picChg>
      </pc:sldChg>
      <pc:sldChg chg="addSp delSp modSp add del">
        <pc:chgData name="Lucas Jellema" userId="7e183fbb-84e0-44b3-9b03-0792bc8d162b" providerId="ADAL" clId="{067B5338-23FB-4990-A945-D83E3C08EF2B}" dt="2020-07-02T13:54:05.108" v="4455" actId="2696"/>
        <pc:sldMkLst>
          <pc:docMk/>
          <pc:sldMk cId="2865394542" sldId="2997"/>
        </pc:sldMkLst>
        <pc:spChg chg="mod">
          <ac:chgData name="Lucas Jellema" userId="7e183fbb-84e0-44b3-9b03-0792bc8d162b" providerId="ADAL" clId="{067B5338-23FB-4990-A945-D83E3C08EF2B}" dt="2020-07-02T13:53:34.184" v="4449" actId="26606"/>
          <ac:spMkLst>
            <pc:docMk/>
            <pc:sldMk cId="2865394542" sldId="2997"/>
            <ac:spMk id="2" creationId="{19C308F9-3BAD-42CB-AE00-373594858A30}"/>
          </ac:spMkLst>
        </pc:spChg>
        <pc:spChg chg="mod">
          <ac:chgData name="Lucas Jellema" userId="7e183fbb-84e0-44b3-9b03-0792bc8d162b" providerId="ADAL" clId="{067B5338-23FB-4990-A945-D83E3C08EF2B}" dt="2020-07-02T13:53:34.184" v="4449" actId="26606"/>
          <ac:spMkLst>
            <pc:docMk/>
            <pc:sldMk cId="2865394542" sldId="2997"/>
            <ac:spMk id="3" creationId="{36B31E01-B288-434B-8641-29C53638DCCC}"/>
          </ac:spMkLst>
        </pc:spChg>
        <pc:spChg chg="del">
          <ac:chgData name="Lucas Jellema" userId="7e183fbb-84e0-44b3-9b03-0792bc8d162b" providerId="ADAL" clId="{067B5338-23FB-4990-A945-D83E3C08EF2B}" dt="2020-07-02T13:53:16.091" v="4447" actId="26606"/>
          <ac:spMkLst>
            <pc:docMk/>
            <pc:sldMk cId="2865394542" sldId="2997"/>
            <ac:spMk id="13" creationId="{C95B82D5-A8BB-45BF-BED8-C7B206892100}"/>
          </ac:spMkLst>
        </pc:spChg>
        <pc:spChg chg="del">
          <ac:chgData name="Lucas Jellema" userId="7e183fbb-84e0-44b3-9b03-0792bc8d162b" providerId="ADAL" clId="{067B5338-23FB-4990-A945-D83E3C08EF2B}" dt="2020-07-02T13:53:16.091" v="4447" actId="26606"/>
          <ac:spMkLst>
            <pc:docMk/>
            <pc:sldMk cId="2865394542" sldId="2997"/>
            <ac:spMk id="15" creationId="{296C61EC-FBF4-4216-BE67-6C864D30A01C}"/>
          </ac:spMkLst>
        </pc:spChg>
        <pc:spChg chg="del">
          <ac:chgData name="Lucas Jellema" userId="7e183fbb-84e0-44b3-9b03-0792bc8d162b" providerId="ADAL" clId="{067B5338-23FB-4990-A945-D83E3C08EF2B}" dt="2020-07-02T13:53:16.091" v="4447" actId="26606"/>
          <ac:spMkLst>
            <pc:docMk/>
            <pc:sldMk cId="2865394542" sldId="2997"/>
            <ac:spMk id="17" creationId="{39D6C490-0229-4573-9696-B73E5B3A9C33}"/>
          </ac:spMkLst>
        </pc:spChg>
        <pc:spChg chg="add del">
          <ac:chgData name="Lucas Jellema" userId="7e183fbb-84e0-44b3-9b03-0792bc8d162b" providerId="ADAL" clId="{067B5338-23FB-4990-A945-D83E3C08EF2B}" dt="2020-07-02T13:53:34.184" v="4449" actId="26606"/>
          <ac:spMkLst>
            <pc:docMk/>
            <pc:sldMk cId="2865394542" sldId="2997"/>
            <ac:spMk id="22" creationId="{5E39A796-BE83-48B1-B33F-35C4A32AAB57}"/>
          </ac:spMkLst>
        </pc:spChg>
        <pc:spChg chg="add del">
          <ac:chgData name="Lucas Jellema" userId="7e183fbb-84e0-44b3-9b03-0792bc8d162b" providerId="ADAL" clId="{067B5338-23FB-4990-A945-D83E3C08EF2B}" dt="2020-07-02T13:53:34.184" v="4449" actId="26606"/>
          <ac:spMkLst>
            <pc:docMk/>
            <pc:sldMk cId="2865394542" sldId="2997"/>
            <ac:spMk id="24" creationId="{72F84B47-E267-4194-8194-831DB7B5547F}"/>
          </ac:spMkLst>
        </pc:spChg>
        <pc:spChg chg="add">
          <ac:chgData name="Lucas Jellema" userId="7e183fbb-84e0-44b3-9b03-0792bc8d162b" providerId="ADAL" clId="{067B5338-23FB-4990-A945-D83E3C08EF2B}" dt="2020-07-02T13:53:34.184" v="4449" actId="26606"/>
          <ac:spMkLst>
            <pc:docMk/>
            <pc:sldMk cId="2865394542" sldId="2997"/>
            <ac:spMk id="29" creationId="{577D1452-F0B7-431E-9A24-D3F7103D8510}"/>
          </ac:spMkLst>
        </pc:spChg>
        <pc:spChg chg="add">
          <ac:chgData name="Lucas Jellema" userId="7e183fbb-84e0-44b3-9b03-0792bc8d162b" providerId="ADAL" clId="{067B5338-23FB-4990-A945-D83E3C08EF2B}" dt="2020-07-02T13:53:34.184" v="4449" actId="26606"/>
          <ac:spMkLst>
            <pc:docMk/>
            <pc:sldMk cId="2865394542" sldId="2997"/>
            <ac:spMk id="31" creationId="{A660F4F9-5DF5-4F15-BE6A-CD8648BB1148}"/>
          </ac:spMkLst>
        </pc:spChg>
        <pc:picChg chg="del">
          <ac:chgData name="Lucas Jellema" userId="7e183fbb-84e0-44b3-9b03-0792bc8d162b" providerId="ADAL" clId="{067B5338-23FB-4990-A945-D83E3C08EF2B}" dt="2020-07-02T13:53:11.036" v="4446" actId="478"/>
          <ac:picMkLst>
            <pc:docMk/>
            <pc:sldMk cId="2865394542" sldId="2997"/>
            <ac:picMk id="6" creationId="{893A354F-3691-4488-AC25-106B4AE76E9D}"/>
          </ac:picMkLst>
        </pc:picChg>
        <pc:picChg chg="mod">
          <ac:chgData name="Lucas Jellema" userId="7e183fbb-84e0-44b3-9b03-0792bc8d162b" providerId="ADAL" clId="{067B5338-23FB-4990-A945-D83E3C08EF2B}" dt="2020-07-02T13:53:34.184" v="4449" actId="26606"/>
          <ac:picMkLst>
            <pc:docMk/>
            <pc:sldMk cId="2865394542" sldId="2997"/>
            <ac:picMk id="8" creationId="{E800E3EE-140A-4C08-A992-3937A3EFC4DA}"/>
          </ac:picMkLst>
        </pc:picChg>
      </pc:sldChg>
      <pc:sldChg chg="addSp delSp modSp add mod setBg">
        <pc:chgData name="Lucas Jellema" userId="7e183fbb-84e0-44b3-9b03-0792bc8d162b" providerId="ADAL" clId="{067B5338-23FB-4990-A945-D83E3C08EF2B}" dt="2020-07-08T05:07:42.050" v="7184"/>
        <pc:sldMkLst>
          <pc:docMk/>
          <pc:sldMk cId="3933079093" sldId="2998"/>
        </pc:sldMkLst>
        <pc:spChg chg="del">
          <ac:chgData name="Lucas Jellema" userId="7e183fbb-84e0-44b3-9b03-0792bc8d162b" providerId="ADAL" clId="{067B5338-23FB-4990-A945-D83E3C08EF2B}" dt="2020-07-02T13:53:52.741" v="4454" actId="26606"/>
          <ac:spMkLst>
            <pc:docMk/>
            <pc:sldMk cId="3933079093" sldId="2998"/>
            <ac:spMk id="2" creationId="{451A7CD1-3CEF-4DFF-B8CE-1BC49BBFD61A}"/>
          </ac:spMkLst>
        </pc:spChg>
        <pc:spChg chg="del">
          <ac:chgData name="Lucas Jellema" userId="7e183fbb-84e0-44b3-9b03-0792bc8d162b" providerId="ADAL" clId="{067B5338-23FB-4990-A945-D83E3C08EF2B}" dt="2020-07-02T13:53:52.741" v="4454" actId="26606"/>
          <ac:spMkLst>
            <pc:docMk/>
            <pc:sldMk cId="3933079093" sldId="2998"/>
            <ac:spMk id="3" creationId="{FAF2157F-DA18-4751-AFCD-14C21A4B222A}"/>
          </ac:spMkLst>
        </pc:spChg>
        <pc:spChg chg="add">
          <ac:chgData name="Lucas Jellema" userId="7e183fbb-84e0-44b3-9b03-0792bc8d162b" providerId="ADAL" clId="{067B5338-23FB-4990-A945-D83E3C08EF2B}" dt="2020-07-02T13:53:52.741" v="4454" actId="26606"/>
          <ac:spMkLst>
            <pc:docMk/>
            <pc:sldMk cId="3933079093" sldId="2998"/>
            <ac:spMk id="10" creationId="{A2509F26-B5DC-4BA7-B476-4CB044237A2E}"/>
          </ac:spMkLst>
        </pc:spChg>
        <pc:spChg chg="add">
          <ac:chgData name="Lucas Jellema" userId="7e183fbb-84e0-44b3-9b03-0792bc8d162b" providerId="ADAL" clId="{067B5338-23FB-4990-A945-D83E3C08EF2B}" dt="2020-07-02T13:53:52.741" v="4454" actId="26606"/>
          <ac:spMkLst>
            <pc:docMk/>
            <pc:sldMk cId="3933079093" sldId="2998"/>
            <ac:spMk id="12" creationId="{DB103EB1-B135-4526-B883-33228FC27FF1}"/>
          </ac:spMkLst>
        </pc:spChg>
        <pc:picChg chg="add del">
          <ac:chgData name="Lucas Jellema" userId="7e183fbb-84e0-44b3-9b03-0792bc8d162b" providerId="ADAL" clId="{067B5338-23FB-4990-A945-D83E3C08EF2B}" dt="2020-07-02T13:53:44.536" v="4452"/>
          <ac:picMkLst>
            <pc:docMk/>
            <pc:sldMk cId="3933079093" sldId="2998"/>
            <ac:picMk id="4" creationId="{3E529208-7DD5-424B-ADF2-8254788DC396}"/>
          </ac:picMkLst>
        </pc:picChg>
        <pc:picChg chg="add mod">
          <ac:chgData name="Lucas Jellema" userId="7e183fbb-84e0-44b3-9b03-0792bc8d162b" providerId="ADAL" clId="{067B5338-23FB-4990-A945-D83E3C08EF2B}" dt="2020-07-02T13:53:52.741" v="4454" actId="26606"/>
          <ac:picMkLst>
            <pc:docMk/>
            <pc:sldMk cId="3933079093" sldId="2998"/>
            <ac:picMk id="5" creationId="{95AAE43C-622E-4CFC-BCAC-40D73389AB8B}"/>
          </ac:picMkLst>
        </pc:picChg>
        <pc:picChg chg="add">
          <ac:chgData name="Lucas Jellema" userId="7e183fbb-84e0-44b3-9b03-0792bc8d162b" providerId="ADAL" clId="{067B5338-23FB-4990-A945-D83E3C08EF2B}" dt="2020-07-08T05:07:42.050" v="7184"/>
          <ac:picMkLst>
            <pc:docMk/>
            <pc:sldMk cId="3933079093" sldId="2998"/>
            <ac:picMk id="6" creationId="{3F839E5D-766F-459A-8842-243A62A61263}"/>
          </ac:picMkLst>
        </pc:picChg>
        <pc:picChg chg="add del">
          <ac:chgData name="Lucas Jellema" userId="7e183fbb-84e0-44b3-9b03-0792bc8d162b" providerId="ADAL" clId="{067B5338-23FB-4990-A945-D83E3C08EF2B}" dt="2020-07-02T13:56:50.388" v="4458" actId="478"/>
          <ac:picMkLst>
            <pc:docMk/>
            <pc:sldMk cId="3933079093" sldId="2998"/>
            <ac:picMk id="6" creationId="{F22D327C-A6FA-4DC1-A232-78D8BD99FDD9}"/>
          </ac:picMkLst>
        </pc:picChg>
      </pc:sldChg>
      <pc:sldChg chg="addSp delSp modSp add">
        <pc:chgData name="Lucas Jellema" userId="7e183fbb-84e0-44b3-9b03-0792bc8d162b" providerId="ADAL" clId="{067B5338-23FB-4990-A945-D83E3C08EF2B}" dt="2020-07-08T05:07:46.668" v="7186"/>
        <pc:sldMkLst>
          <pc:docMk/>
          <pc:sldMk cId="1149448449" sldId="2999"/>
        </pc:sldMkLst>
        <pc:spChg chg="add del mod">
          <ac:chgData name="Lucas Jellema" userId="7e183fbb-84e0-44b3-9b03-0792bc8d162b" providerId="ADAL" clId="{067B5338-23FB-4990-A945-D83E3C08EF2B}" dt="2020-07-02T13:57:22.768" v="4462" actId="478"/>
          <ac:spMkLst>
            <pc:docMk/>
            <pc:sldMk cId="1149448449" sldId="2999"/>
            <ac:spMk id="3" creationId="{402B05DB-D9C1-4B0D-B08C-6FC548D1F6DD}"/>
          </ac:spMkLst>
        </pc:spChg>
        <pc:picChg chg="add del">
          <ac:chgData name="Lucas Jellema" userId="7e183fbb-84e0-44b3-9b03-0792bc8d162b" providerId="ADAL" clId="{067B5338-23FB-4990-A945-D83E3C08EF2B}" dt="2020-07-08T05:07:46.668" v="7186"/>
          <ac:picMkLst>
            <pc:docMk/>
            <pc:sldMk cId="1149448449" sldId="2999"/>
            <ac:picMk id="5" creationId="{1A5A3177-6B27-43E0-92E2-C1637244E9C9}"/>
          </ac:picMkLst>
        </pc:picChg>
        <pc:picChg chg="del">
          <ac:chgData name="Lucas Jellema" userId="7e183fbb-84e0-44b3-9b03-0792bc8d162b" providerId="ADAL" clId="{067B5338-23FB-4990-A945-D83E3C08EF2B}" dt="2020-07-02T13:56:54.840" v="4460" actId="478"/>
          <ac:picMkLst>
            <pc:docMk/>
            <pc:sldMk cId="1149448449" sldId="2999"/>
            <ac:picMk id="5" creationId="{95AAE43C-622E-4CFC-BCAC-40D73389AB8B}"/>
          </ac:picMkLst>
        </pc:picChg>
        <pc:picChg chg="mod">
          <ac:chgData name="Lucas Jellema" userId="7e183fbb-84e0-44b3-9b03-0792bc8d162b" providerId="ADAL" clId="{067B5338-23FB-4990-A945-D83E3C08EF2B}" dt="2020-07-02T13:57:43.961" v="4469" actId="1076"/>
          <ac:picMkLst>
            <pc:docMk/>
            <pc:sldMk cId="1149448449" sldId="2999"/>
            <ac:picMk id="6" creationId="{F22D327C-A6FA-4DC1-A232-78D8BD99FDD9}"/>
          </ac:picMkLst>
        </pc:picChg>
      </pc:sldChg>
      <pc:sldChg chg="addSp delSp modSp add">
        <pc:chgData name="Lucas Jellema" userId="7e183fbb-84e0-44b3-9b03-0792bc8d162b" providerId="ADAL" clId="{067B5338-23FB-4990-A945-D83E3C08EF2B}" dt="2020-07-03T16:16:05.306" v="4627" actId="166"/>
        <pc:sldMkLst>
          <pc:docMk/>
          <pc:sldMk cId="3064932410" sldId="3000"/>
        </pc:sldMkLst>
        <pc:spChg chg="add del mod">
          <ac:chgData name="Lucas Jellema" userId="7e183fbb-84e0-44b3-9b03-0792bc8d162b" providerId="ADAL" clId="{067B5338-23FB-4990-A945-D83E3C08EF2B}" dt="2020-07-03T16:15:57.840" v="4623" actId="478"/>
          <ac:spMkLst>
            <pc:docMk/>
            <pc:sldMk cId="3064932410" sldId="3000"/>
            <ac:spMk id="9" creationId="{49005B98-516A-46C8-A2D8-EBBBAD8B6218}"/>
          </ac:spMkLst>
        </pc:spChg>
        <pc:picChg chg="add del">
          <ac:chgData name="Lucas Jellema" userId="7e183fbb-84e0-44b3-9b03-0792bc8d162b" providerId="ADAL" clId="{067B5338-23FB-4990-A945-D83E3C08EF2B}" dt="2020-07-03T16:12:40.213" v="4608" actId="478"/>
          <ac:picMkLst>
            <pc:docMk/>
            <pc:sldMk cId="3064932410" sldId="3000"/>
            <ac:picMk id="4" creationId="{1F379835-9255-457A-9FA1-C233E5A1BE8D}"/>
          </ac:picMkLst>
        </pc:picChg>
        <pc:picChg chg="add del">
          <ac:chgData name="Lucas Jellema" userId="7e183fbb-84e0-44b3-9b03-0792bc8d162b" providerId="ADAL" clId="{067B5338-23FB-4990-A945-D83E3C08EF2B}" dt="2020-07-03T16:12:38.662" v="4607" actId="478"/>
          <ac:picMkLst>
            <pc:docMk/>
            <pc:sldMk cId="3064932410" sldId="3000"/>
            <ac:picMk id="5" creationId="{1C8EBD30-0E89-44EC-97F6-72002139FB9A}"/>
          </ac:picMkLst>
        </pc:picChg>
        <pc:picChg chg="add del mod">
          <ac:chgData name="Lucas Jellema" userId="7e183fbb-84e0-44b3-9b03-0792bc8d162b" providerId="ADAL" clId="{067B5338-23FB-4990-A945-D83E3C08EF2B}" dt="2020-07-03T16:15:53.784" v="4621" actId="478"/>
          <ac:picMkLst>
            <pc:docMk/>
            <pc:sldMk cId="3064932410" sldId="3000"/>
            <ac:picMk id="6" creationId="{228DB6C7-6CDD-45F1-8624-73CE5D207FD4}"/>
          </ac:picMkLst>
        </pc:picChg>
        <pc:picChg chg="add del mod">
          <ac:chgData name="Lucas Jellema" userId="7e183fbb-84e0-44b3-9b03-0792bc8d162b" providerId="ADAL" clId="{067B5338-23FB-4990-A945-D83E3C08EF2B}" dt="2020-07-03T16:13:57.307" v="4613" actId="478"/>
          <ac:picMkLst>
            <pc:docMk/>
            <pc:sldMk cId="3064932410" sldId="3000"/>
            <ac:picMk id="7" creationId="{7614A2A7-BB6C-46B4-9DCC-144E7761283D}"/>
          </ac:picMkLst>
        </pc:picChg>
        <pc:picChg chg="add mod ord">
          <ac:chgData name="Lucas Jellema" userId="7e183fbb-84e0-44b3-9b03-0792bc8d162b" providerId="ADAL" clId="{067B5338-23FB-4990-A945-D83E3C08EF2B}" dt="2020-07-03T16:16:05.306" v="4627" actId="166"/>
          <ac:picMkLst>
            <pc:docMk/>
            <pc:sldMk cId="3064932410" sldId="3000"/>
            <ac:picMk id="8" creationId="{ED5C5837-C2A5-424D-A975-47188D41A573}"/>
          </ac:picMkLst>
        </pc:picChg>
        <pc:picChg chg="add mod">
          <ac:chgData name="Lucas Jellema" userId="7e183fbb-84e0-44b3-9b03-0792bc8d162b" providerId="ADAL" clId="{067B5338-23FB-4990-A945-D83E3C08EF2B}" dt="2020-07-03T16:16:02.288" v="4626" actId="1076"/>
          <ac:picMkLst>
            <pc:docMk/>
            <pc:sldMk cId="3064932410" sldId="3000"/>
            <ac:picMk id="1026" creationId="{645E4253-12D0-461A-A77C-E8291B133DBC}"/>
          </ac:picMkLst>
        </pc:picChg>
      </pc:sldChg>
      <pc:sldChg chg="addSp delSp modSp add">
        <pc:chgData name="Lucas Jellema" userId="7e183fbb-84e0-44b3-9b03-0792bc8d162b" providerId="ADAL" clId="{067B5338-23FB-4990-A945-D83E3C08EF2B}" dt="2020-07-04T05:40:14.162" v="4676" actId="1440"/>
        <pc:sldMkLst>
          <pc:docMk/>
          <pc:sldMk cId="3304223422" sldId="3001"/>
        </pc:sldMkLst>
        <pc:spChg chg="del">
          <ac:chgData name="Lucas Jellema" userId="7e183fbb-84e0-44b3-9b03-0792bc8d162b" providerId="ADAL" clId="{067B5338-23FB-4990-A945-D83E3C08EF2B}" dt="2020-07-04T05:39:26.656" v="4653"/>
          <ac:spMkLst>
            <pc:docMk/>
            <pc:sldMk cId="3304223422" sldId="3001"/>
            <ac:spMk id="3" creationId="{8F3B3FE1-61BA-4A56-B66E-D1356D1EDA13}"/>
          </ac:spMkLst>
        </pc:spChg>
        <pc:picChg chg="add mod">
          <ac:chgData name="Lucas Jellema" userId="7e183fbb-84e0-44b3-9b03-0792bc8d162b" providerId="ADAL" clId="{067B5338-23FB-4990-A945-D83E3C08EF2B}" dt="2020-07-04T05:39:47.757" v="4670" actId="1076"/>
          <ac:picMkLst>
            <pc:docMk/>
            <pc:sldMk cId="3304223422" sldId="3001"/>
            <ac:picMk id="5" creationId="{EABEAA89-441B-4E86-A298-8EC13A177F43}"/>
          </ac:picMkLst>
        </pc:picChg>
        <pc:picChg chg="add mod">
          <ac:chgData name="Lucas Jellema" userId="7e183fbb-84e0-44b3-9b03-0792bc8d162b" providerId="ADAL" clId="{067B5338-23FB-4990-A945-D83E3C08EF2B}" dt="2020-07-04T05:39:53.601" v="4673" actId="1076"/>
          <ac:picMkLst>
            <pc:docMk/>
            <pc:sldMk cId="3304223422" sldId="3001"/>
            <ac:picMk id="7" creationId="{15677641-4AEE-4760-BA3D-3C9E9488B7D8}"/>
          </ac:picMkLst>
        </pc:picChg>
        <pc:picChg chg="add mod">
          <ac:chgData name="Lucas Jellema" userId="7e183fbb-84e0-44b3-9b03-0792bc8d162b" providerId="ADAL" clId="{067B5338-23FB-4990-A945-D83E3C08EF2B}" dt="2020-07-04T05:40:14.162" v="4676" actId="1440"/>
          <ac:picMkLst>
            <pc:docMk/>
            <pc:sldMk cId="3304223422" sldId="3001"/>
            <ac:picMk id="9" creationId="{0FAC7CBE-9E8F-4BB4-BF5C-AD369191D4A9}"/>
          </ac:picMkLst>
        </pc:picChg>
      </pc:sldChg>
      <pc:sldChg chg="addSp delSp modSp add delAnim modAnim">
        <pc:chgData name="Lucas Jellema" userId="7e183fbb-84e0-44b3-9b03-0792bc8d162b" providerId="ADAL" clId="{067B5338-23FB-4990-A945-D83E3C08EF2B}" dt="2020-07-08T12:42:46.889" v="7419"/>
        <pc:sldMkLst>
          <pc:docMk/>
          <pc:sldMk cId="1209867356" sldId="3002"/>
        </pc:sldMkLst>
        <pc:spChg chg="mod">
          <ac:chgData name="Lucas Jellema" userId="7e183fbb-84e0-44b3-9b03-0792bc8d162b" providerId="ADAL" clId="{067B5338-23FB-4990-A945-D83E3C08EF2B}" dt="2020-07-04T16:25:14.758" v="4700" actId="20577"/>
          <ac:spMkLst>
            <pc:docMk/>
            <pc:sldMk cId="1209867356" sldId="3002"/>
            <ac:spMk id="2" creationId="{19C308F9-3BAD-42CB-AE00-373594858A30}"/>
          </ac:spMkLst>
        </pc:spChg>
        <pc:spChg chg="mod">
          <ac:chgData name="Lucas Jellema" userId="7e183fbb-84e0-44b3-9b03-0792bc8d162b" providerId="ADAL" clId="{067B5338-23FB-4990-A945-D83E3C08EF2B}" dt="2020-07-04T16:25:43.362" v="4783" actId="313"/>
          <ac:spMkLst>
            <pc:docMk/>
            <pc:sldMk cId="1209867356" sldId="3002"/>
            <ac:spMk id="3" creationId="{36B31E01-B288-434B-8641-29C53638DCCC}"/>
          </ac:spMkLst>
        </pc:spChg>
        <pc:spChg chg="mod">
          <ac:chgData name="Lucas Jellema" userId="7e183fbb-84e0-44b3-9b03-0792bc8d162b" providerId="ADAL" clId="{067B5338-23FB-4990-A945-D83E3C08EF2B}" dt="2020-07-04T16:27:19.271" v="4827" actId="1076"/>
          <ac:spMkLst>
            <pc:docMk/>
            <pc:sldMk cId="1209867356" sldId="3002"/>
            <ac:spMk id="6" creationId="{A4C47E8E-E63D-43E0-9877-8EF54BC9A5F1}"/>
          </ac:spMkLst>
        </pc:spChg>
        <pc:spChg chg="mod">
          <ac:chgData name="Lucas Jellema" userId="7e183fbb-84e0-44b3-9b03-0792bc8d162b" providerId="ADAL" clId="{067B5338-23FB-4990-A945-D83E3C08EF2B}" dt="2020-07-04T16:27:19.271" v="4827" actId="1076"/>
          <ac:spMkLst>
            <pc:docMk/>
            <pc:sldMk cId="1209867356" sldId="3002"/>
            <ac:spMk id="7" creationId="{8251AB48-102B-4019-903E-61B91C20F592}"/>
          </ac:spMkLst>
        </pc:spChg>
        <pc:spChg chg="del mod">
          <ac:chgData name="Lucas Jellema" userId="7e183fbb-84e0-44b3-9b03-0792bc8d162b" providerId="ADAL" clId="{067B5338-23FB-4990-A945-D83E3C08EF2B}" dt="2020-07-04T16:27:21.956" v="4828" actId="478"/>
          <ac:spMkLst>
            <pc:docMk/>
            <pc:sldMk cId="1209867356" sldId="3002"/>
            <ac:spMk id="9" creationId="{B9C9126A-1BCE-49DE-9306-4B1E33B19E61}"/>
          </ac:spMkLst>
        </pc:spChg>
        <pc:spChg chg="mod">
          <ac:chgData name="Lucas Jellema" userId="7e183fbb-84e0-44b3-9b03-0792bc8d162b" providerId="ADAL" clId="{067B5338-23FB-4990-A945-D83E3C08EF2B}" dt="2020-07-04T16:27:19.271" v="4827" actId="1076"/>
          <ac:spMkLst>
            <pc:docMk/>
            <pc:sldMk cId="1209867356" sldId="3002"/>
            <ac:spMk id="10" creationId="{0B72747E-E51F-45FB-8E1E-8FCCB9278F24}"/>
          </ac:spMkLst>
        </pc:spChg>
        <pc:spChg chg="mod">
          <ac:chgData name="Lucas Jellema" userId="7e183fbb-84e0-44b3-9b03-0792bc8d162b" providerId="ADAL" clId="{067B5338-23FB-4990-A945-D83E3C08EF2B}" dt="2020-07-04T16:27:19.271" v="4827" actId="1076"/>
          <ac:spMkLst>
            <pc:docMk/>
            <pc:sldMk cId="1209867356" sldId="3002"/>
            <ac:spMk id="11" creationId="{37BAE089-9A28-4683-AA81-CBCE77217B8B}"/>
          </ac:spMkLst>
        </pc:spChg>
        <pc:spChg chg="mod">
          <ac:chgData name="Lucas Jellema" userId="7e183fbb-84e0-44b3-9b03-0792bc8d162b" providerId="ADAL" clId="{067B5338-23FB-4990-A945-D83E3C08EF2B}" dt="2020-07-04T16:27:19.271" v="4827" actId="1076"/>
          <ac:spMkLst>
            <pc:docMk/>
            <pc:sldMk cId="1209867356" sldId="3002"/>
            <ac:spMk id="12" creationId="{CAA186FD-D43F-4FF5-A93D-42A2E53E528C}"/>
          </ac:spMkLst>
        </pc:spChg>
        <pc:spChg chg="del mod">
          <ac:chgData name="Lucas Jellema" userId="7e183fbb-84e0-44b3-9b03-0792bc8d162b" providerId="ADAL" clId="{067B5338-23FB-4990-A945-D83E3C08EF2B}" dt="2020-07-04T16:27:24.779" v="4830" actId="478"/>
          <ac:spMkLst>
            <pc:docMk/>
            <pc:sldMk cId="1209867356" sldId="3002"/>
            <ac:spMk id="14" creationId="{6B929C28-E290-4369-927D-7B58C2FDBD75}"/>
          </ac:spMkLst>
        </pc:spChg>
        <pc:spChg chg="del mod">
          <ac:chgData name="Lucas Jellema" userId="7e183fbb-84e0-44b3-9b03-0792bc8d162b" providerId="ADAL" clId="{067B5338-23FB-4990-A945-D83E3C08EF2B}" dt="2020-07-04T16:27:23.895" v="4829" actId="478"/>
          <ac:spMkLst>
            <pc:docMk/>
            <pc:sldMk cId="1209867356" sldId="3002"/>
            <ac:spMk id="15" creationId="{12C44E18-DFBD-4F3D-A977-8EA9D843CBB5}"/>
          </ac:spMkLst>
        </pc:spChg>
        <pc:spChg chg="del">
          <ac:chgData name="Lucas Jellema" userId="7e183fbb-84e0-44b3-9b03-0792bc8d162b" providerId="ADAL" clId="{067B5338-23FB-4990-A945-D83E3C08EF2B}" dt="2020-07-04T16:26:39.204" v="4811" actId="478"/>
          <ac:spMkLst>
            <pc:docMk/>
            <pc:sldMk cId="1209867356" sldId="3002"/>
            <ac:spMk id="16" creationId="{C92F0C59-81B9-4B40-9CFF-065CE33ABD96}"/>
          </ac:spMkLst>
        </pc:spChg>
        <pc:spChg chg="mod">
          <ac:chgData name="Lucas Jellema" userId="7e183fbb-84e0-44b3-9b03-0792bc8d162b" providerId="ADAL" clId="{067B5338-23FB-4990-A945-D83E3C08EF2B}" dt="2020-07-04T16:27:19.271" v="4827" actId="1076"/>
          <ac:spMkLst>
            <pc:docMk/>
            <pc:sldMk cId="1209867356" sldId="3002"/>
            <ac:spMk id="17" creationId="{78B4F0F9-4F31-4DB3-A825-61098E15505F}"/>
          </ac:spMkLst>
        </pc:spChg>
        <pc:spChg chg="mod">
          <ac:chgData name="Lucas Jellema" userId="7e183fbb-84e0-44b3-9b03-0792bc8d162b" providerId="ADAL" clId="{067B5338-23FB-4990-A945-D83E3C08EF2B}" dt="2020-07-04T16:27:19.271" v="4827" actId="1076"/>
          <ac:spMkLst>
            <pc:docMk/>
            <pc:sldMk cId="1209867356" sldId="3002"/>
            <ac:spMk id="18" creationId="{D2F7A6D0-5EE2-4E62-996D-CA6E4F0EA196}"/>
          </ac:spMkLst>
        </pc:spChg>
        <pc:spChg chg="add mod">
          <ac:chgData name="Lucas Jellema" userId="7e183fbb-84e0-44b3-9b03-0792bc8d162b" providerId="ADAL" clId="{067B5338-23FB-4990-A945-D83E3C08EF2B}" dt="2020-07-04T16:27:19.271" v="4827" actId="1076"/>
          <ac:spMkLst>
            <pc:docMk/>
            <pc:sldMk cId="1209867356" sldId="3002"/>
            <ac:spMk id="20" creationId="{2F6FE295-8661-4890-8984-0F3CB24D7BBE}"/>
          </ac:spMkLst>
        </pc:spChg>
        <pc:spChg chg="add mod">
          <ac:chgData name="Lucas Jellema" userId="7e183fbb-84e0-44b3-9b03-0792bc8d162b" providerId="ADAL" clId="{067B5338-23FB-4990-A945-D83E3C08EF2B}" dt="2020-07-04T16:27:19.271" v="4827" actId="1076"/>
          <ac:spMkLst>
            <pc:docMk/>
            <pc:sldMk cId="1209867356" sldId="3002"/>
            <ac:spMk id="21" creationId="{827E9D5E-DF10-4330-AF7C-73DA04E0F74E}"/>
          </ac:spMkLst>
        </pc:spChg>
        <pc:spChg chg="add mod">
          <ac:chgData name="Lucas Jellema" userId="7e183fbb-84e0-44b3-9b03-0792bc8d162b" providerId="ADAL" clId="{067B5338-23FB-4990-A945-D83E3C08EF2B}" dt="2020-07-04T16:27:19.271" v="4827" actId="1076"/>
          <ac:spMkLst>
            <pc:docMk/>
            <pc:sldMk cId="1209867356" sldId="3002"/>
            <ac:spMk id="22" creationId="{34E53EAE-3882-4101-B76B-CEF52FBF483C}"/>
          </ac:spMkLst>
        </pc:spChg>
        <pc:spChg chg="add mod">
          <ac:chgData name="Lucas Jellema" userId="7e183fbb-84e0-44b3-9b03-0792bc8d162b" providerId="ADAL" clId="{067B5338-23FB-4990-A945-D83E3C08EF2B}" dt="2020-07-04T16:27:19.271" v="4827" actId="1076"/>
          <ac:spMkLst>
            <pc:docMk/>
            <pc:sldMk cId="1209867356" sldId="3002"/>
            <ac:spMk id="23" creationId="{BC2EBE2F-F312-4416-87A9-28B3E398D3FF}"/>
          </ac:spMkLst>
        </pc:spChg>
        <pc:spChg chg="add mod">
          <ac:chgData name="Lucas Jellema" userId="7e183fbb-84e0-44b3-9b03-0792bc8d162b" providerId="ADAL" clId="{067B5338-23FB-4990-A945-D83E3C08EF2B}" dt="2020-07-04T16:27:48.897" v="4842" actId="20577"/>
          <ac:spMkLst>
            <pc:docMk/>
            <pc:sldMk cId="1209867356" sldId="3002"/>
            <ac:spMk id="26" creationId="{C61A8973-7F08-43EB-B2C5-64EAC129447D}"/>
          </ac:spMkLst>
        </pc:spChg>
        <pc:spChg chg="add mod">
          <ac:chgData name="Lucas Jellema" userId="7e183fbb-84e0-44b3-9b03-0792bc8d162b" providerId="ADAL" clId="{067B5338-23FB-4990-A945-D83E3C08EF2B}" dt="2020-07-04T16:27:57.648" v="4845" actId="20577"/>
          <ac:spMkLst>
            <pc:docMk/>
            <pc:sldMk cId="1209867356" sldId="3002"/>
            <ac:spMk id="27" creationId="{72618F10-6D96-40CD-883A-27F2C7B0BE45}"/>
          </ac:spMkLst>
        </pc:spChg>
        <pc:picChg chg="mod">
          <ac:chgData name="Lucas Jellema" userId="7e183fbb-84e0-44b3-9b03-0792bc8d162b" providerId="ADAL" clId="{067B5338-23FB-4990-A945-D83E3C08EF2B}" dt="2020-07-04T16:27:19.271" v="4827" actId="1076"/>
          <ac:picMkLst>
            <pc:docMk/>
            <pc:sldMk cId="1209867356" sldId="3002"/>
            <ac:picMk id="19" creationId="{E095CA90-F261-4DEB-8478-7ACFCF6BECC5}"/>
          </ac:picMkLst>
        </pc:picChg>
        <pc:picChg chg="add mod">
          <ac:chgData name="Lucas Jellema" userId="7e183fbb-84e0-44b3-9b03-0792bc8d162b" providerId="ADAL" clId="{067B5338-23FB-4990-A945-D83E3C08EF2B}" dt="2020-07-04T16:27:19.271" v="4827" actId="1076"/>
          <ac:picMkLst>
            <pc:docMk/>
            <pc:sldMk cId="1209867356" sldId="3002"/>
            <ac:picMk id="24" creationId="{A6AE20A7-0346-469A-AF03-FF61E0C42C80}"/>
          </ac:picMkLst>
        </pc:picChg>
        <pc:picChg chg="add">
          <ac:chgData name="Lucas Jellema" userId="7e183fbb-84e0-44b3-9b03-0792bc8d162b" providerId="ADAL" clId="{067B5338-23FB-4990-A945-D83E3C08EF2B}" dt="2020-07-08T05:07:34.173" v="7183"/>
          <ac:picMkLst>
            <pc:docMk/>
            <pc:sldMk cId="1209867356" sldId="3002"/>
            <ac:picMk id="28" creationId="{AF88F651-BF79-46F2-B85E-E8FDD6EF879C}"/>
          </ac:picMkLst>
        </pc:picChg>
        <pc:picChg chg="add mod">
          <ac:chgData name="Lucas Jellema" userId="7e183fbb-84e0-44b3-9b03-0792bc8d162b" providerId="ADAL" clId="{067B5338-23FB-4990-A945-D83E3C08EF2B}" dt="2020-07-04T16:28:41.230" v="4854" actId="1076"/>
          <ac:picMkLst>
            <pc:docMk/>
            <pc:sldMk cId="1209867356" sldId="3002"/>
            <ac:picMk id="33" creationId="{C5253769-EBC3-47CA-B007-D66E09AB975D}"/>
          </ac:picMkLst>
        </pc:picChg>
        <pc:cxnChg chg="mod">
          <ac:chgData name="Lucas Jellema" userId="7e183fbb-84e0-44b3-9b03-0792bc8d162b" providerId="ADAL" clId="{067B5338-23FB-4990-A945-D83E3C08EF2B}" dt="2020-07-04T16:27:30.802" v="4832" actId="208"/>
          <ac:cxnSpMkLst>
            <pc:docMk/>
            <pc:sldMk cId="1209867356" sldId="3002"/>
            <ac:cxnSpMk id="13" creationId="{B779E395-BAAC-430F-BAE3-A4F275783755}"/>
          </ac:cxnSpMkLst>
        </pc:cxnChg>
        <pc:cxnChg chg="add mod">
          <ac:chgData name="Lucas Jellema" userId="7e183fbb-84e0-44b3-9b03-0792bc8d162b" providerId="ADAL" clId="{067B5338-23FB-4990-A945-D83E3C08EF2B}" dt="2020-07-04T16:27:37.853" v="4835" actId="14100"/>
          <ac:cxnSpMkLst>
            <pc:docMk/>
            <pc:sldMk cId="1209867356" sldId="3002"/>
            <ac:cxnSpMk id="25" creationId="{BCBD9769-2A9C-42CF-8BA2-CB8540D0EE16}"/>
          </ac:cxnSpMkLst>
        </pc:cxnChg>
        <pc:cxnChg chg="add mod">
          <ac:chgData name="Lucas Jellema" userId="7e183fbb-84e0-44b3-9b03-0792bc8d162b" providerId="ADAL" clId="{067B5338-23FB-4990-A945-D83E3C08EF2B}" dt="2020-07-04T16:28:09.292" v="4847" actId="108"/>
          <ac:cxnSpMkLst>
            <pc:docMk/>
            <pc:sldMk cId="1209867356" sldId="3002"/>
            <ac:cxnSpMk id="29" creationId="{93603467-298E-44EB-8F11-33C47A0C87CD}"/>
          </ac:cxnSpMkLst>
        </pc:cxnChg>
        <pc:cxnChg chg="add mod">
          <ac:chgData name="Lucas Jellema" userId="7e183fbb-84e0-44b3-9b03-0792bc8d162b" providerId="ADAL" clId="{067B5338-23FB-4990-A945-D83E3C08EF2B}" dt="2020-07-04T16:28:22.768" v="4850" actId="108"/>
          <ac:cxnSpMkLst>
            <pc:docMk/>
            <pc:sldMk cId="1209867356" sldId="3002"/>
            <ac:cxnSpMk id="31" creationId="{98DB5518-FB71-4EBF-8BDC-C203D705824E}"/>
          </ac:cxnSpMkLst>
        </pc:cxnChg>
      </pc:sldChg>
      <pc:sldChg chg="addSp delSp modSp add modAnim">
        <pc:chgData name="Lucas Jellema" userId="7e183fbb-84e0-44b3-9b03-0792bc8d162b" providerId="ADAL" clId="{067B5338-23FB-4990-A945-D83E3C08EF2B}" dt="2020-07-08T14:16:19.179" v="7727"/>
        <pc:sldMkLst>
          <pc:docMk/>
          <pc:sldMk cId="1656899523" sldId="3003"/>
        </pc:sldMkLst>
        <pc:spChg chg="mod">
          <ac:chgData name="Lucas Jellema" userId="7e183fbb-84e0-44b3-9b03-0792bc8d162b" providerId="ADAL" clId="{067B5338-23FB-4990-A945-D83E3C08EF2B}" dt="2020-07-05T18:08:06.559" v="4868" actId="20577"/>
          <ac:spMkLst>
            <pc:docMk/>
            <pc:sldMk cId="1656899523" sldId="3003"/>
            <ac:spMk id="2" creationId="{EDC981F3-4490-4C4E-8F78-2760C62D5AFB}"/>
          </ac:spMkLst>
        </pc:spChg>
        <pc:spChg chg="del">
          <ac:chgData name="Lucas Jellema" userId="7e183fbb-84e0-44b3-9b03-0792bc8d162b" providerId="ADAL" clId="{067B5338-23FB-4990-A945-D83E3C08EF2B}" dt="2020-07-05T18:08:13.214" v="4869" actId="478"/>
          <ac:spMkLst>
            <pc:docMk/>
            <pc:sldMk cId="1656899523" sldId="3003"/>
            <ac:spMk id="3" creationId="{DBF8053C-FC71-45F9-9FD8-1A364F032F7E}"/>
          </ac:spMkLst>
        </pc:spChg>
        <pc:spChg chg="add mod">
          <ac:chgData name="Lucas Jellema" userId="7e183fbb-84e0-44b3-9b03-0792bc8d162b" providerId="ADAL" clId="{067B5338-23FB-4990-A945-D83E3C08EF2B}" dt="2020-07-05T18:08:31.131" v="4891" actId="14100"/>
          <ac:spMkLst>
            <pc:docMk/>
            <pc:sldMk cId="1656899523" sldId="3003"/>
            <ac:spMk id="4" creationId="{96E0C88E-FDFB-414A-93AA-FE84B67DBF32}"/>
          </ac:spMkLst>
        </pc:spChg>
        <pc:spChg chg="add del mod">
          <ac:chgData name="Lucas Jellema" userId="7e183fbb-84e0-44b3-9b03-0792bc8d162b" providerId="ADAL" clId="{067B5338-23FB-4990-A945-D83E3C08EF2B}" dt="2020-07-08T14:16:12.720" v="7726" actId="478"/>
          <ac:spMkLst>
            <pc:docMk/>
            <pc:sldMk cId="1656899523" sldId="3003"/>
            <ac:spMk id="5" creationId="{71B489B2-A080-47F8-8937-A53857128249}"/>
          </ac:spMkLst>
        </pc:spChg>
        <pc:spChg chg="add del mod">
          <ac:chgData name="Lucas Jellema" userId="7e183fbb-84e0-44b3-9b03-0792bc8d162b" providerId="ADAL" clId="{067B5338-23FB-4990-A945-D83E3C08EF2B}" dt="2020-07-08T14:16:07.330" v="7725" actId="478"/>
          <ac:spMkLst>
            <pc:docMk/>
            <pc:sldMk cId="1656899523" sldId="3003"/>
            <ac:spMk id="6" creationId="{058B7989-3E36-409A-BDFD-D44859D15ABF}"/>
          </ac:spMkLst>
        </pc:spChg>
        <pc:spChg chg="add del mod">
          <ac:chgData name="Lucas Jellema" userId="7e183fbb-84e0-44b3-9b03-0792bc8d162b" providerId="ADAL" clId="{067B5338-23FB-4990-A945-D83E3C08EF2B}" dt="2020-07-08T14:16:07.330" v="7725" actId="478"/>
          <ac:spMkLst>
            <pc:docMk/>
            <pc:sldMk cId="1656899523" sldId="3003"/>
            <ac:spMk id="11" creationId="{96D9A8A5-B8B8-458A-A3A8-D72E020225A1}"/>
          </ac:spMkLst>
        </pc:spChg>
        <pc:spChg chg="add del mod">
          <ac:chgData name="Lucas Jellema" userId="7e183fbb-84e0-44b3-9b03-0792bc8d162b" providerId="ADAL" clId="{067B5338-23FB-4990-A945-D83E3C08EF2B}" dt="2020-07-08T14:16:07.330" v="7725" actId="478"/>
          <ac:spMkLst>
            <pc:docMk/>
            <pc:sldMk cId="1656899523" sldId="3003"/>
            <ac:spMk id="12" creationId="{14CEB368-0342-4390-88B2-56A16AAD6A92}"/>
          </ac:spMkLst>
        </pc:spChg>
        <pc:spChg chg="add del mod">
          <ac:chgData name="Lucas Jellema" userId="7e183fbb-84e0-44b3-9b03-0792bc8d162b" providerId="ADAL" clId="{067B5338-23FB-4990-A945-D83E3C08EF2B}" dt="2020-07-08T14:16:07.330" v="7725" actId="478"/>
          <ac:spMkLst>
            <pc:docMk/>
            <pc:sldMk cId="1656899523" sldId="3003"/>
            <ac:spMk id="13" creationId="{829227C7-8F79-47B7-8F4B-91DFD4A46622}"/>
          </ac:spMkLst>
        </pc:spChg>
        <pc:spChg chg="add mod">
          <ac:chgData name="Lucas Jellema" userId="7e183fbb-84e0-44b3-9b03-0792bc8d162b" providerId="ADAL" clId="{067B5338-23FB-4990-A945-D83E3C08EF2B}" dt="2020-07-05T18:43:19.362" v="6425" actId="14100"/>
          <ac:spMkLst>
            <pc:docMk/>
            <pc:sldMk cId="1656899523" sldId="3003"/>
            <ac:spMk id="14" creationId="{FA8F97B2-46F5-43D0-98C3-67CDFEB9E61E}"/>
          </ac:spMkLst>
        </pc:spChg>
        <pc:spChg chg="add mod">
          <ac:chgData name="Lucas Jellema" userId="7e183fbb-84e0-44b3-9b03-0792bc8d162b" providerId="ADAL" clId="{067B5338-23FB-4990-A945-D83E3C08EF2B}" dt="2020-07-05T18:43:15.955" v="6424" actId="1076"/>
          <ac:spMkLst>
            <pc:docMk/>
            <pc:sldMk cId="1656899523" sldId="3003"/>
            <ac:spMk id="15" creationId="{113E6DD8-3552-49C5-92BD-57A0B0BBD5F4}"/>
          </ac:spMkLst>
        </pc:spChg>
        <pc:spChg chg="add del mod">
          <ac:chgData name="Lucas Jellema" userId="7e183fbb-84e0-44b3-9b03-0792bc8d162b" providerId="ADAL" clId="{067B5338-23FB-4990-A945-D83E3C08EF2B}" dt="2020-07-08T14:16:07.330" v="7725" actId="478"/>
          <ac:spMkLst>
            <pc:docMk/>
            <pc:sldMk cId="1656899523" sldId="3003"/>
            <ac:spMk id="16" creationId="{F9901897-3646-4833-A612-72187EAFCC36}"/>
          </ac:spMkLst>
        </pc:spChg>
        <pc:picChg chg="add">
          <ac:chgData name="Lucas Jellema" userId="7e183fbb-84e0-44b3-9b03-0792bc8d162b" providerId="ADAL" clId="{067B5338-23FB-4990-A945-D83E3C08EF2B}" dt="2020-07-08T05:08:42.619" v="7191"/>
          <ac:picMkLst>
            <pc:docMk/>
            <pc:sldMk cId="1656899523" sldId="3003"/>
            <ac:picMk id="17" creationId="{8E4F73A3-A8C5-4591-8BE3-45853DFBCF74}"/>
          </ac:picMkLst>
        </pc:picChg>
        <pc:cxnChg chg="add del mod">
          <ac:chgData name="Lucas Jellema" userId="7e183fbb-84e0-44b3-9b03-0792bc8d162b" providerId="ADAL" clId="{067B5338-23FB-4990-A945-D83E3C08EF2B}" dt="2020-07-08T14:16:12.720" v="7726" actId="478"/>
          <ac:cxnSpMkLst>
            <pc:docMk/>
            <pc:sldMk cId="1656899523" sldId="3003"/>
            <ac:cxnSpMk id="8" creationId="{41FA26CF-3A58-4745-9552-80E26666416B}"/>
          </ac:cxnSpMkLst>
        </pc:cxnChg>
        <pc:cxnChg chg="add del mod">
          <ac:chgData name="Lucas Jellema" userId="7e183fbb-84e0-44b3-9b03-0792bc8d162b" providerId="ADAL" clId="{067B5338-23FB-4990-A945-D83E3C08EF2B}" dt="2020-07-08T14:16:12.720" v="7726" actId="478"/>
          <ac:cxnSpMkLst>
            <pc:docMk/>
            <pc:sldMk cId="1656899523" sldId="3003"/>
            <ac:cxnSpMk id="10" creationId="{0684C661-447D-43D4-99E0-AAC383B551D3}"/>
          </ac:cxnSpMkLst>
        </pc:cxnChg>
      </pc:sldChg>
      <pc:sldChg chg="addSp delSp modSp add modAnim">
        <pc:chgData name="Lucas Jellema" userId="7e183fbb-84e0-44b3-9b03-0792bc8d162b" providerId="ADAL" clId="{067B5338-23FB-4990-A945-D83E3C08EF2B}" dt="2020-07-08T05:08:44.100" v="7192"/>
        <pc:sldMkLst>
          <pc:docMk/>
          <pc:sldMk cId="4281326734" sldId="3004"/>
        </pc:sldMkLst>
        <pc:spChg chg="mod">
          <ac:chgData name="Lucas Jellema" userId="7e183fbb-84e0-44b3-9b03-0792bc8d162b" providerId="ADAL" clId="{067B5338-23FB-4990-A945-D83E3C08EF2B}" dt="2020-07-05T18:19:43.980" v="5535" actId="20577"/>
          <ac:spMkLst>
            <pc:docMk/>
            <pc:sldMk cId="4281326734" sldId="3004"/>
            <ac:spMk id="2" creationId="{EDC981F3-4490-4C4E-8F78-2760C62D5AFB}"/>
          </ac:spMkLst>
        </pc:spChg>
        <pc:spChg chg="mod">
          <ac:chgData name="Lucas Jellema" userId="7e183fbb-84e0-44b3-9b03-0792bc8d162b" providerId="ADAL" clId="{067B5338-23FB-4990-A945-D83E3C08EF2B}" dt="2020-07-05T18:20:56.361" v="5639" actId="14100"/>
          <ac:spMkLst>
            <pc:docMk/>
            <pc:sldMk cId="4281326734" sldId="3004"/>
            <ac:spMk id="6" creationId="{058B7989-3E36-409A-BDFD-D44859D15ABF}"/>
          </ac:spMkLst>
        </pc:spChg>
        <pc:spChg chg="mod">
          <ac:chgData name="Lucas Jellema" userId="7e183fbb-84e0-44b3-9b03-0792bc8d162b" providerId="ADAL" clId="{067B5338-23FB-4990-A945-D83E3C08EF2B}" dt="2020-07-05T18:19:53.266" v="5564" actId="6549"/>
          <ac:spMkLst>
            <pc:docMk/>
            <pc:sldMk cId="4281326734" sldId="3004"/>
            <ac:spMk id="11" creationId="{96D9A8A5-B8B8-458A-A3A8-D72E020225A1}"/>
          </ac:spMkLst>
        </pc:spChg>
        <pc:spChg chg="del">
          <ac:chgData name="Lucas Jellema" userId="7e183fbb-84e0-44b3-9b03-0792bc8d162b" providerId="ADAL" clId="{067B5338-23FB-4990-A945-D83E3C08EF2B}" dt="2020-07-05T18:20:16.971" v="5594" actId="478"/>
          <ac:spMkLst>
            <pc:docMk/>
            <pc:sldMk cId="4281326734" sldId="3004"/>
            <ac:spMk id="12" creationId="{14CEB368-0342-4390-88B2-56A16AAD6A92}"/>
          </ac:spMkLst>
        </pc:spChg>
        <pc:spChg chg="del">
          <ac:chgData name="Lucas Jellema" userId="7e183fbb-84e0-44b3-9b03-0792bc8d162b" providerId="ADAL" clId="{067B5338-23FB-4990-A945-D83E3C08EF2B}" dt="2020-07-05T18:20:16.971" v="5594" actId="478"/>
          <ac:spMkLst>
            <pc:docMk/>
            <pc:sldMk cId="4281326734" sldId="3004"/>
            <ac:spMk id="13" creationId="{829227C7-8F79-47B7-8F4B-91DFD4A46622}"/>
          </ac:spMkLst>
        </pc:spChg>
        <pc:spChg chg="del">
          <ac:chgData name="Lucas Jellema" userId="7e183fbb-84e0-44b3-9b03-0792bc8d162b" providerId="ADAL" clId="{067B5338-23FB-4990-A945-D83E3C08EF2B}" dt="2020-07-05T18:20:20.224" v="5595" actId="478"/>
          <ac:spMkLst>
            <pc:docMk/>
            <pc:sldMk cId="4281326734" sldId="3004"/>
            <ac:spMk id="14" creationId="{FA8F97B2-46F5-43D0-98C3-67CDFEB9E61E}"/>
          </ac:spMkLst>
        </pc:spChg>
        <pc:spChg chg="del">
          <ac:chgData name="Lucas Jellema" userId="7e183fbb-84e0-44b3-9b03-0792bc8d162b" providerId="ADAL" clId="{067B5338-23FB-4990-A945-D83E3C08EF2B}" dt="2020-07-05T18:20:20.224" v="5595" actId="478"/>
          <ac:spMkLst>
            <pc:docMk/>
            <pc:sldMk cId="4281326734" sldId="3004"/>
            <ac:spMk id="15" creationId="{113E6DD8-3552-49C5-92BD-57A0B0BBD5F4}"/>
          </ac:spMkLst>
        </pc:spChg>
        <pc:spChg chg="add mod">
          <ac:chgData name="Lucas Jellema" userId="7e183fbb-84e0-44b3-9b03-0792bc8d162b" providerId="ADAL" clId="{067B5338-23FB-4990-A945-D83E3C08EF2B}" dt="2020-07-05T18:20:46.400" v="5637" actId="1076"/>
          <ac:spMkLst>
            <pc:docMk/>
            <pc:sldMk cId="4281326734" sldId="3004"/>
            <ac:spMk id="17" creationId="{B44FCEB1-7559-4EF9-9DE1-09966518E69B}"/>
          </ac:spMkLst>
        </pc:spChg>
        <pc:spChg chg="add mod">
          <ac:chgData name="Lucas Jellema" userId="7e183fbb-84e0-44b3-9b03-0792bc8d162b" providerId="ADAL" clId="{067B5338-23FB-4990-A945-D83E3C08EF2B}" dt="2020-07-05T18:21:25.543" v="5644" actId="1076"/>
          <ac:spMkLst>
            <pc:docMk/>
            <pc:sldMk cId="4281326734" sldId="3004"/>
            <ac:spMk id="19" creationId="{5DFA1567-BF65-4D32-8F45-8620A86A0893}"/>
          </ac:spMkLst>
        </pc:spChg>
        <pc:spChg chg="add mod">
          <ac:chgData name="Lucas Jellema" userId="7e183fbb-84e0-44b3-9b03-0792bc8d162b" providerId="ADAL" clId="{067B5338-23FB-4990-A945-D83E3C08EF2B}" dt="2020-07-05T18:22:16.790" v="5651" actId="1076"/>
          <ac:spMkLst>
            <pc:docMk/>
            <pc:sldMk cId="4281326734" sldId="3004"/>
            <ac:spMk id="25" creationId="{77FE899E-0B6C-4238-BBA5-B6E7097E5B5F}"/>
          </ac:spMkLst>
        </pc:spChg>
        <pc:spChg chg="add mod">
          <ac:chgData name="Lucas Jellema" userId="7e183fbb-84e0-44b3-9b03-0792bc8d162b" providerId="ADAL" clId="{067B5338-23FB-4990-A945-D83E3C08EF2B}" dt="2020-07-05T18:22:40.963" v="5655" actId="14100"/>
          <ac:spMkLst>
            <pc:docMk/>
            <pc:sldMk cId="4281326734" sldId="3004"/>
            <ac:spMk id="26" creationId="{9AEF6CAC-138C-49F5-933A-AB8E4A5FE1C4}"/>
          </ac:spMkLst>
        </pc:spChg>
        <pc:spChg chg="add mod">
          <ac:chgData name="Lucas Jellema" userId="7e183fbb-84e0-44b3-9b03-0792bc8d162b" providerId="ADAL" clId="{067B5338-23FB-4990-A945-D83E3C08EF2B}" dt="2020-07-05T18:26:15.474" v="5688" actId="1037"/>
          <ac:spMkLst>
            <pc:docMk/>
            <pc:sldMk cId="4281326734" sldId="3004"/>
            <ac:spMk id="28" creationId="{9F00AFBE-E5F9-4C31-A81C-AB2CBF4B7AEF}"/>
          </ac:spMkLst>
        </pc:spChg>
        <pc:spChg chg="add mod">
          <ac:chgData name="Lucas Jellema" userId="7e183fbb-84e0-44b3-9b03-0792bc8d162b" providerId="ADAL" clId="{067B5338-23FB-4990-A945-D83E3C08EF2B}" dt="2020-07-05T18:28:40.255" v="5796" actId="14100"/>
          <ac:spMkLst>
            <pc:docMk/>
            <pc:sldMk cId="4281326734" sldId="3004"/>
            <ac:spMk id="30" creationId="{916B4B7E-9F92-4900-AFAF-80EA77C56B1B}"/>
          </ac:spMkLst>
        </pc:spChg>
        <pc:spChg chg="add mod">
          <ac:chgData name="Lucas Jellema" userId="7e183fbb-84e0-44b3-9b03-0792bc8d162b" providerId="ADAL" clId="{067B5338-23FB-4990-A945-D83E3C08EF2B}" dt="2020-07-05T18:28:34.324" v="5795" actId="1076"/>
          <ac:spMkLst>
            <pc:docMk/>
            <pc:sldMk cId="4281326734" sldId="3004"/>
            <ac:spMk id="31" creationId="{71F8F6DF-BFCA-425F-9449-4F8B89EEA9F6}"/>
          </ac:spMkLst>
        </pc:spChg>
        <pc:spChg chg="add mod">
          <ac:chgData name="Lucas Jellema" userId="7e183fbb-84e0-44b3-9b03-0792bc8d162b" providerId="ADAL" clId="{067B5338-23FB-4990-A945-D83E3C08EF2B}" dt="2020-07-05T18:31:16.661" v="5856" actId="14100"/>
          <ac:spMkLst>
            <pc:docMk/>
            <pc:sldMk cId="4281326734" sldId="3004"/>
            <ac:spMk id="32" creationId="{9F7B53AF-E140-4DAF-B709-43DEB9B4EE25}"/>
          </ac:spMkLst>
        </pc:spChg>
        <pc:spChg chg="add mod">
          <ac:chgData name="Lucas Jellema" userId="7e183fbb-84e0-44b3-9b03-0792bc8d162b" providerId="ADAL" clId="{067B5338-23FB-4990-A945-D83E3C08EF2B}" dt="2020-07-05T18:31:09.072" v="5853" actId="20577"/>
          <ac:spMkLst>
            <pc:docMk/>
            <pc:sldMk cId="4281326734" sldId="3004"/>
            <ac:spMk id="33" creationId="{54ACB1E9-BB9C-4A54-BF7A-C71FCE1C7CB4}"/>
          </ac:spMkLst>
        </pc:spChg>
        <pc:grpChg chg="add mod">
          <ac:chgData name="Lucas Jellema" userId="7e183fbb-84e0-44b3-9b03-0792bc8d162b" providerId="ADAL" clId="{067B5338-23FB-4990-A945-D83E3C08EF2B}" dt="2020-07-05T18:21:58.729" v="5647" actId="1076"/>
          <ac:grpSpMkLst>
            <pc:docMk/>
            <pc:sldMk cId="4281326734" sldId="3004"/>
            <ac:grpSpMk id="20" creationId="{ADF21DE3-B833-43FF-B101-A871404C310B}"/>
          </ac:grpSpMkLst>
        </pc:grpChg>
        <pc:picChg chg="add mod">
          <ac:chgData name="Lucas Jellema" userId="7e183fbb-84e0-44b3-9b03-0792bc8d162b" providerId="ADAL" clId="{067B5338-23FB-4990-A945-D83E3C08EF2B}" dt="2020-07-05T18:19:38.152" v="5517" actId="1076"/>
          <ac:picMkLst>
            <pc:docMk/>
            <pc:sldMk cId="4281326734" sldId="3004"/>
            <ac:picMk id="16" creationId="{795A8663-BF78-462D-9EE0-8B856789ECBC}"/>
          </ac:picMkLst>
        </pc:picChg>
        <pc:picChg chg="add mod">
          <ac:chgData name="Lucas Jellema" userId="7e183fbb-84e0-44b3-9b03-0792bc8d162b" providerId="ADAL" clId="{067B5338-23FB-4990-A945-D83E3C08EF2B}" dt="2020-07-05T18:25:17.929" v="5668" actId="1440"/>
          <ac:picMkLst>
            <pc:docMk/>
            <pc:sldMk cId="4281326734" sldId="3004"/>
            <ac:picMk id="27" creationId="{5AA22A98-1415-4BDF-AD64-C4EF69B20815}"/>
          </ac:picMkLst>
        </pc:picChg>
        <pc:picChg chg="add">
          <ac:chgData name="Lucas Jellema" userId="7e183fbb-84e0-44b3-9b03-0792bc8d162b" providerId="ADAL" clId="{067B5338-23FB-4990-A945-D83E3C08EF2B}" dt="2020-07-08T05:08:44.100" v="7192"/>
          <ac:picMkLst>
            <pc:docMk/>
            <pc:sldMk cId="4281326734" sldId="3004"/>
            <ac:picMk id="29" creationId="{4C69E214-5117-4058-9E3C-66F0C0431456}"/>
          </ac:picMkLst>
        </pc:picChg>
        <pc:picChg chg="add mod">
          <ac:chgData name="Lucas Jellema" userId="7e183fbb-84e0-44b3-9b03-0792bc8d162b" providerId="ADAL" clId="{067B5338-23FB-4990-A945-D83E3C08EF2B}" dt="2020-07-05T18:24:30.645" v="5662" actId="1076"/>
          <ac:picMkLst>
            <pc:docMk/>
            <pc:sldMk cId="4281326734" sldId="3004"/>
            <ac:picMk id="2050" creationId="{30797A4C-0BF1-4531-A8CE-475D4E9ACFE8}"/>
          </ac:picMkLst>
        </pc:picChg>
        <pc:cxnChg chg="add mod">
          <ac:chgData name="Lucas Jellema" userId="7e183fbb-84e0-44b3-9b03-0792bc8d162b" providerId="ADAL" clId="{067B5338-23FB-4990-A945-D83E3C08EF2B}" dt="2020-07-05T18:20:59.955" v="5640" actId="14100"/>
          <ac:cxnSpMkLst>
            <pc:docMk/>
            <pc:sldMk cId="4281326734" sldId="3004"/>
            <ac:cxnSpMk id="7" creationId="{6FC31B84-BF4F-4FD8-AABD-4803A9E8C3A7}"/>
          </ac:cxnSpMkLst>
        </pc:cxnChg>
        <pc:cxnChg chg="mod">
          <ac:chgData name="Lucas Jellema" userId="7e183fbb-84e0-44b3-9b03-0792bc8d162b" providerId="ADAL" clId="{067B5338-23FB-4990-A945-D83E3C08EF2B}" dt="2020-07-05T18:20:56.361" v="5639" actId="14100"/>
          <ac:cxnSpMkLst>
            <pc:docMk/>
            <pc:sldMk cId="4281326734" sldId="3004"/>
            <ac:cxnSpMk id="10" creationId="{0684C661-447D-43D4-99E0-AAC383B551D3}"/>
          </ac:cxnSpMkLst>
        </pc:cxnChg>
      </pc:sldChg>
      <pc:sldChg chg="addSp delSp modSp add modAnim">
        <pc:chgData name="Lucas Jellema" userId="7e183fbb-84e0-44b3-9b03-0792bc8d162b" providerId="ADAL" clId="{067B5338-23FB-4990-A945-D83E3C08EF2B}" dt="2020-07-08T14:18:25.761" v="7773" actId="20577"/>
        <pc:sldMkLst>
          <pc:docMk/>
          <pc:sldMk cId="1006119628" sldId="3005"/>
        </pc:sldMkLst>
        <pc:spChg chg="mod">
          <ac:chgData name="Lucas Jellema" userId="7e183fbb-84e0-44b3-9b03-0792bc8d162b" providerId="ADAL" clId="{067B5338-23FB-4990-A945-D83E3C08EF2B}" dt="2020-07-05T18:39:56.345" v="6299" actId="20577"/>
          <ac:spMkLst>
            <pc:docMk/>
            <pc:sldMk cId="1006119628" sldId="3005"/>
            <ac:spMk id="2" creationId="{5A8421DF-3C87-4988-97B3-C1F911E152D3}"/>
          </ac:spMkLst>
        </pc:spChg>
        <pc:spChg chg="add del mod">
          <ac:chgData name="Lucas Jellema" userId="7e183fbb-84e0-44b3-9b03-0792bc8d162b" providerId="ADAL" clId="{067B5338-23FB-4990-A945-D83E3C08EF2B}" dt="2020-07-08T14:18:25.761" v="7773" actId="20577"/>
          <ac:spMkLst>
            <pc:docMk/>
            <pc:sldMk cId="1006119628" sldId="3005"/>
            <ac:spMk id="3" creationId="{73ABDFF4-9C0E-4432-A483-5E36F0CAC81C}"/>
          </ac:spMkLst>
        </pc:spChg>
        <pc:picChg chg="add del mod">
          <ac:chgData name="Lucas Jellema" userId="7e183fbb-84e0-44b3-9b03-0792bc8d162b" providerId="ADAL" clId="{067B5338-23FB-4990-A945-D83E3C08EF2B}" dt="2020-07-05T18:36:24.457" v="5904"/>
          <ac:picMkLst>
            <pc:docMk/>
            <pc:sldMk cId="1006119628" sldId="3005"/>
            <ac:picMk id="4" creationId="{54A94011-3F12-4953-8023-366749265D7C}"/>
          </ac:picMkLst>
        </pc:picChg>
        <pc:picChg chg="add mod">
          <ac:chgData name="Lucas Jellema" userId="7e183fbb-84e0-44b3-9b03-0792bc8d162b" providerId="ADAL" clId="{067B5338-23FB-4990-A945-D83E3C08EF2B}" dt="2020-07-05T18:39:58.301" v="6300" actId="1076"/>
          <ac:picMkLst>
            <pc:docMk/>
            <pc:sldMk cId="1006119628" sldId="3005"/>
            <ac:picMk id="5" creationId="{785D9FC0-24B2-4493-89F1-2297DEE1AEB3}"/>
          </ac:picMkLst>
        </pc:picChg>
        <pc:picChg chg="add mod">
          <ac:chgData name="Lucas Jellema" userId="7e183fbb-84e0-44b3-9b03-0792bc8d162b" providerId="ADAL" clId="{067B5338-23FB-4990-A945-D83E3C08EF2B}" dt="2020-07-06T15:58:39.380" v="7010" actId="1076"/>
          <ac:picMkLst>
            <pc:docMk/>
            <pc:sldMk cId="1006119628" sldId="3005"/>
            <ac:picMk id="6" creationId="{DA329118-940F-4AF2-8959-BF356A688DA4}"/>
          </ac:picMkLst>
        </pc:picChg>
      </pc:sldChg>
      <pc:sldChg chg="addSp delSp modSp add ord delAnim modAnim">
        <pc:chgData name="Lucas Jellema" userId="7e183fbb-84e0-44b3-9b03-0792bc8d162b" providerId="ADAL" clId="{067B5338-23FB-4990-A945-D83E3C08EF2B}" dt="2020-07-08T14:03:19.063" v="7723"/>
        <pc:sldMkLst>
          <pc:docMk/>
          <pc:sldMk cId="3644341803" sldId="3006"/>
        </pc:sldMkLst>
        <pc:spChg chg="mod">
          <ac:chgData name="Lucas Jellema" userId="7e183fbb-84e0-44b3-9b03-0792bc8d162b" providerId="ADAL" clId="{067B5338-23FB-4990-A945-D83E3C08EF2B}" dt="2020-07-06T15:39:12.946" v="6873" actId="20577"/>
          <ac:spMkLst>
            <pc:docMk/>
            <pc:sldMk cId="3644341803" sldId="3006"/>
            <ac:spMk id="2" creationId="{59911759-1581-4E71-A2FC-EA319A991D8A}"/>
          </ac:spMkLst>
        </pc:spChg>
        <pc:spChg chg="del">
          <ac:chgData name="Lucas Jellema" userId="7e183fbb-84e0-44b3-9b03-0792bc8d162b" providerId="ADAL" clId="{067B5338-23FB-4990-A945-D83E3C08EF2B}" dt="2020-07-06T15:30:51.985" v="6728" actId="478"/>
          <ac:spMkLst>
            <pc:docMk/>
            <pc:sldMk cId="3644341803" sldId="3006"/>
            <ac:spMk id="3" creationId="{D597CD06-D3BA-4837-BFBB-BCC7713316E2}"/>
          </ac:spMkLst>
        </pc:spChg>
        <pc:spChg chg="add mod">
          <ac:chgData name="Lucas Jellema" userId="7e183fbb-84e0-44b3-9b03-0792bc8d162b" providerId="ADAL" clId="{067B5338-23FB-4990-A945-D83E3C08EF2B}" dt="2020-07-06T15:31:27.568" v="6732" actId="1076"/>
          <ac:spMkLst>
            <pc:docMk/>
            <pc:sldMk cId="3644341803" sldId="3006"/>
            <ac:spMk id="5" creationId="{54610BA7-6289-47C4-9C64-37E08A0DD471}"/>
          </ac:spMkLst>
        </pc:spChg>
        <pc:spChg chg="add mod">
          <ac:chgData name="Lucas Jellema" userId="7e183fbb-84e0-44b3-9b03-0792bc8d162b" providerId="ADAL" clId="{067B5338-23FB-4990-A945-D83E3C08EF2B}" dt="2020-07-06T15:39:19.649" v="6874" actId="1076"/>
          <ac:spMkLst>
            <pc:docMk/>
            <pc:sldMk cId="3644341803" sldId="3006"/>
            <ac:spMk id="6" creationId="{C9F04F7D-61B0-4A91-96CE-59C98DE2166C}"/>
          </ac:spMkLst>
        </pc:spChg>
        <pc:spChg chg="add mod">
          <ac:chgData name="Lucas Jellema" userId="7e183fbb-84e0-44b3-9b03-0792bc8d162b" providerId="ADAL" clId="{067B5338-23FB-4990-A945-D83E3C08EF2B}" dt="2020-07-06T15:43:25.056" v="6923" actId="1076"/>
          <ac:spMkLst>
            <pc:docMk/>
            <pc:sldMk cId="3644341803" sldId="3006"/>
            <ac:spMk id="7" creationId="{3717733C-F2C0-4E15-B93A-2F1AA0E7C41E}"/>
          </ac:spMkLst>
        </pc:spChg>
        <pc:spChg chg="add mod">
          <ac:chgData name="Lucas Jellema" userId="7e183fbb-84e0-44b3-9b03-0792bc8d162b" providerId="ADAL" clId="{067B5338-23FB-4990-A945-D83E3C08EF2B}" dt="2020-07-06T15:43:29.729" v="6924" actId="1076"/>
          <ac:spMkLst>
            <pc:docMk/>
            <pc:sldMk cId="3644341803" sldId="3006"/>
            <ac:spMk id="8" creationId="{8B080371-CE8C-4F1D-BB4B-DF8B0AD5F084}"/>
          </ac:spMkLst>
        </pc:spChg>
        <pc:spChg chg="add mod">
          <ac:chgData name="Lucas Jellema" userId="7e183fbb-84e0-44b3-9b03-0792bc8d162b" providerId="ADAL" clId="{067B5338-23FB-4990-A945-D83E3C08EF2B}" dt="2020-07-06T15:30:20.808" v="6721" actId="208"/>
          <ac:spMkLst>
            <pc:docMk/>
            <pc:sldMk cId="3644341803" sldId="3006"/>
            <ac:spMk id="9" creationId="{6B0820F8-533B-4D4E-B1E4-2571DD52C2A3}"/>
          </ac:spMkLst>
        </pc:spChg>
        <pc:spChg chg="add mod">
          <ac:chgData name="Lucas Jellema" userId="7e183fbb-84e0-44b3-9b03-0792bc8d162b" providerId="ADAL" clId="{067B5338-23FB-4990-A945-D83E3C08EF2B}" dt="2020-07-06T15:30:32.440" v="6726"/>
          <ac:spMkLst>
            <pc:docMk/>
            <pc:sldMk cId="3644341803" sldId="3006"/>
            <ac:spMk id="10" creationId="{15E4F1F4-9D2B-4F0D-A7B3-BF40A58303B4}"/>
          </ac:spMkLst>
        </pc:spChg>
        <pc:spChg chg="add mod ord">
          <ac:chgData name="Lucas Jellema" userId="7e183fbb-84e0-44b3-9b03-0792bc8d162b" providerId="ADAL" clId="{067B5338-23FB-4990-A945-D83E3C08EF2B}" dt="2020-07-06T15:39:38.046" v="6882" actId="1076"/>
          <ac:spMkLst>
            <pc:docMk/>
            <pc:sldMk cId="3644341803" sldId="3006"/>
            <ac:spMk id="11" creationId="{D3EF8351-2CB2-4577-9AFA-505050AEBD9F}"/>
          </ac:spMkLst>
        </pc:spChg>
        <pc:spChg chg="add mod">
          <ac:chgData name="Lucas Jellema" userId="7e183fbb-84e0-44b3-9b03-0792bc8d162b" providerId="ADAL" clId="{067B5338-23FB-4990-A945-D83E3C08EF2B}" dt="2020-07-06T15:39:41.765" v="6883" actId="1076"/>
          <ac:spMkLst>
            <pc:docMk/>
            <pc:sldMk cId="3644341803" sldId="3006"/>
            <ac:spMk id="12" creationId="{5BF9B0DF-D266-460D-A9E2-9A89A43FFA46}"/>
          </ac:spMkLst>
        </pc:spChg>
        <pc:spChg chg="add mod">
          <ac:chgData name="Lucas Jellema" userId="7e183fbb-84e0-44b3-9b03-0792bc8d162b" providerId="ADAL" clId="{067B5338-23FB-4990-A945-D83E3C08EF2B}" dt="2020-07-06T15:36:56.794" v="6772" actId="14100"/>
          <ac:spMkLst>
            <pc:docMk/>
            <pc:sldMk cId="3644341803" sldId="3006"/>
            <ac:spMk id="13" creationId="{7588F492-831B-4774-8A90-B0E589F0BC64}"/>
          </ac:spMkLst>
        </pc:spChg>
        <pc:spChg chg="add mod">
          <ac:chgData name="Lucas Jellema" userId="7e183fbb-84e0-44b3-9b03-0792bc8d162b" providerId="ADAL" clId="{067B5338-23FB-4990-A945-D83E3C08EF2B}" dt="2020-07-08T14:00:08.156" v="7621" actId="14100"/>
          <ac:spMkLst>
            <pc:docMk/>
            <pc:sldMk cId="3644341803" sldId="3006"/>
            <ac:spMk id="14" creationId="{2FE9CB90-F6A5-4735-9224-E9ADDCE55204}"/>
          </ac:spMkLst>
        </pc:spChg>
        <pc:spChg chg="add mod">
          <ac:chgData name="Lucas Jellema" userId="7e183fbb-84e0-44b3-9b03-0792bc8d162b" providerId="ADAL" clId="{067B5338-23FB-4990-A945-D83E3C08EF2B}" dt="2020-07-06T15:37:29.830" v="6777" actId="1076"/>
          <ac:spMkLst>
            <pc:docMk/>
            <pc:sldMk cId="3644341803" sldId="3006"/>
            <ac:spMk id="15" creationId="{850A739B-71AC-4830-BB42-A6E862389117}"/>
          </ac:spMkLst>
        </pc:spChg>
        <pc:spChg chg="add del mod">
          <ac:chgData name="Lucas Jellema" userId="7e183fbb-84e0-44b3-9b03-0792bc8d162b" providerId="ADAL" clId="{067B5338-23FB-4990-A945-D83E3C08EF2B}" dt="2020-07-08T13:10:47.592" v="7560" actId="478"/>
          <ac:spMkLst>
            <pc:docMk/>
            <pc:sldMk cId="3644341803" sldId="3006"/>
            <ac:spMk id="16" creationId="{0D777670-E6CC-4064-A5BA-9F66DC507E7A}"/>
          </ac:spMkLst>
        </pc:spChg>
        <pc:spChg chg="add mod">
          <ac:chgData name="Lucas Jellema" userId="7e183fbb-84e0-44b3-9b03-0792bc8d162b" providerId="ADAL" clId="{067B5338-23FB-4990-A945-D83E3C08EF2B}" dt="2020-07-06T15:43:34.097" v="6926" actId="1076"/>
          <ac:spMkLst>
            <pc:docMk/>
            <pc:sldMk cId="3644341803" sldId="3006"/>
            <ac:spMk id="17" creationId="{6971A539-A604-4B07-B7CB-959C529EF032}"/>
          </ac:spMkLst>
        </pc:spChg>
        <pc:spChg chg="add mod">
          <ac:chgData name="Lucas Jellema" userId="7e183fbb-84e0-44b3-9b03-0792bc8d162b" providerId="ADAL" clId="{067B5338-23FB-4990-A945-D83E3C08EF2B}" dt="2020-07-08T13:10:53.609" v="7562" actId="1076"/>
          <ac:spMkLst>
            <pc:docMk/>
            <pc:sldMk cId="3644341803" sldId="3006"/>
            <ac:spMk id="19" creationId="{5F82C4D5-F4EF-4599-8FCE-79472C943A64}"/>
          </ac:spMkLst>
        </pc:spChg>
        <pc:spChg chg="add mod">
          <ac:chgData name="Lucas Jellema" userId="7e183fbb-84e0-44b3-9b03-0792bc8d162b" providerId="ADAL" clId="{067B5338-23FB-4990-A945-D83E3C08EF2B}" dt="2020-07-08T14:03:14.538" v="7722" actId="14100"/>
          <ac:spMkLst>
            <pc:docMk/>
            <pc:sldMk cId="3644341803" sldId="3006"/>
            <ac:spMk id="20" creationId="{8E7E37C9-76C2-45BA-A2F5-CA0A97712CB3}"/>
          </ac:spMkLst>
        </pc:spChg>
        <pc:picChg chg="add mod">
          <ac:chgData name="Lucas Jellema" userId="7e183fbb-84e0-44b3-9b03-0792bc8d162b" providerId="ADAL" clId="{067B5338-23FB-4990-A945-D83E3C08EF2B}" dt="2020-07-06T15:39:34.975" v="6880" actId="1076"/>
          <ac:picMkLst>
            <pc:docMk/>
            <pc:sldMk cId="3644341803" sldId="3006"/>
            <ac:picMk id="4" creationId="{31DEFEB0-8CD9-48B8-8457-EBFCE44B8504}"/>
          </ac:picMkLst>
        </pc:picChg>
        <pc:picChg chg="add">
          <ac:chgData name="Lucas Jellema" userId="7e183fbb-84e0-44b3-9b03-0792bc8d162b" providerId="ADAL" clId="{067B5338-23FB-4990-A945-D83E3C08EF2B}" dt="2020-07-08T05:07:53.582" v="7187"/>
          <ac:picMkLst>
            <pc:docMk/>
            <pc:sldMk cId="3644341803" sldId="3006"/>
            <ac:picMk id="18" creationId="{F7C77B9C-0C1B-421B-9690-09C3A8D0F245}"/>
          </ac:picMkLst>
        </pc:picChg>
      </pc:sldChg>
      <pc:sldChg chg="modSp add modAnim">
        <pc:chgData name="Lucas Jellema" userId="7e183fbb-84e0-44b3-9b03-0792bc8d162b" providerId="ADAL" clId="{067B5338-23FB-4990-A945-D83E3C08EF2B}" dt="2020-07-08T13:12:25.133" v="7572" actId="20577"/>
        <pc:sldMkLst>
          <pc:docMk/>
          <pc:sldMk cId="2146497094" sldId="3007"/>
        </pc:sldMkLst>
        <pc:spChg chg="mod">
          <ac:chgData name="Lucas Jellema" userId="7e183fbb-84e0-44b3-9b03-0792bc8d162b" providerId="ADAL" clId="{067B5338-23FB-4990-A945-D83E3C08EF2B}" dt="2020-07-08T13:12:25.133" v="7572" actId="20577"/>
          <ac:spMkLst>
            <pc:docMk/>
            <pc:sldMk cId="2146497094" sldId="3007"/>
            <ac:spMk id="3" creationId="{E12E005D-61AB-465C-A432-B35B28B7549C}"/>
          </ac:spMkLst>
        </pc:spChg>
      </pc:sldChg>
      <pc:sldChg chg="addSp delSp modSp add modTransition delAnim">
        <pc:chgData name="Lucas Jellema" userId="7e183fbb-84e0-44b3-9b03-0792bc8d162b" providerId="ADAL" clId="{067B5338-23FB-4990-A945-D83E3C08EF2B}" dt="2020-07-08T05:03:04.119" v="7171" actId="20577"/>
        <pc:sldMkLst>
          <pc:docMk/>
          <pc:sldMk cId="3087801146" sldId="3008"/>
        </pc:sldMkLst>
        <pc:spChg chg="mod">
          <ac:chgData name="Lucas Jellema" userId="7e183fbb-84e0-44b3-9b03-0792bc8d162b" providerId="ADAL" clId="{067B5338-23FB-4990-A945-D83E3C08EF2B}" dt="2020-07-08T05:03:04.119" v="7171" actId="20577"/>
          <ac:spMkLst>
            <pc:docMk/>
            <pc:sldMk cId="3087801146" sldId="3008"/>
            <ac:spMk id="2" creationId="{19C308F9-3BAD-42CB-AE00-373594858A30}"/>
          </ac:spMkLst>
        </pc:spChg>
        <pc:spChg chg="del">
          <ac:chgData name="Lucas Jellema" userId="7e183fbb-84e0-44b3-9b03-0792bc8d162b" providerId="ADAL" clId="{067B5338-23FB-4990-A945-D83E3C08EF2B}" dt="2020-07-08T04:26:00.053" v="7012" actId="478"/>
          <ac:spMkLst>
            <pc:docMk/>
            <pc:sldMk cId="3087801146" sldId="3008"/>
            <ac:spMk id="3" creationId="{36B31E01-B288-434B-8641-29C53638DCCC}"/>
          </ac:spMkLst>
        </pc:spChg>
        <pc:spChg chg="add del mod">
          <ac:chgData name="Lucas Jellema" userId="7e183fbb-84e0-44b3-9b03-0792bc8d162b" providerId="ADAL" clId="{067B5338-23FB-4990-A945-D83E3C08EF2B}" dt="2020-07-08T04:26:16.280" v="7024" actId="478"/>
          <ac:spMkLst>
            <pc:docMk/>
            <pc:sldMk cId="3087801146" sldId="3008"/>
            <ac:spMk id="5" creationId="{C5134543-A74F-4145-9345-2F766B867464}"/>
          </ac:spMkLst>
        </pc:spChg>
        <pc:spChg chg="mod">
          <ac:chgData name="Lucas Jellema" userId="7e183fbb-84e0-44b3-9b03-0792bc8d162b" providerId="ADAL" clId="{067B5338-23FB-4990-A945-D83E3C08EF2B}" dt="2020-07-08T04:29:28.563" v="7080" actId="14100"/>
          <ac:spMkLst>
            <pc:docMk/>
            <pc:sldMk cId="3087801146" sldId="3008"/>
            <ac:spMk id="6" creationId="{A4C47E8E-E63D-43E0-9877-8EF54BC9A5F1}"/>
          </ac:spMkLst>
        </pc:spChg>
        <pc:spChg chg="mod">
          <ac:chgData name="Lucas Jellema" userId="7e183fbb-84e0-44b3-9b03-0792bc8d162b" providerId="ADAL" clId="{067B5338-23FB-4990-A945-D83E3C08EF2B}" dt="2020-07-08T04:26:29.748" v="7026" actId="1076"/>
          <ac:spMkLst>
            <pc:docMk/>
            <pc:sldMk cId="3087801146" sldId="3008"/>
            <ac:spMk id="7" creationId="{8251AB48-102B-4019-903E-61B91C20F592}"/>
          </ac:spMkLst>
        </pc:spChg>
        <pc:spChg chg="add mod">
          <ac:chgData name="Lucas Jellema" userId="7e183fbb-84e0-44b3-9b03-0792bc8d162b" providerId="ADAL" clId="{067B5338-23FB-4990-A945-D83E3C08EF2B}" dt="2020-07-08T04:26:55.263" v="7040" actId="208"/>
          <ac:spMkLst>
            <pc:docMk/>
            <pc:sldMk cId="3087801146" sldId="3008"/>
            <ac:spMk id="8" creationId="{FBFB4276-4FA6-4A01-9889-8569960AC2EF}"/>
          </ac:spMkLst>
        </pc:spChg>
        <pc:spChg chg="mod">
          <ac:chgData name="Lucas Jellema" userId="7e183fbb-84e0-44b3-9b03-0792bc8d162b" providerId="ADAL" clId="{067B5338-23FB-4990-A945-D83E3C08EF2B}" dt="2020-07-08T04:26:29.748" v="7026" actId="1076"/>
          <ac:spMkLst>
            <pc:docMk/>
            <pc:sldMk cId="3087801146" sldId="3008"/>
            <ac:spMk id="10" creationId="{0B72747E-E51F-45FB-8E1E-8FCCB9278F24}"/>
          </ac:spMkLst>
        </pc:spChg>
        <pc:spChg chg="mod">
          <ac:chgData name="Lucas Jellema" userId="7e183fbb-84e0-44b3-9b03-0792bc8d162b" providerId="ADAL" clId="{067B5338-23FB-4990-A945-D83E3C08EF2B}" dt="2020-07-08T04:26:29.748" v="7026" actId="1076"/>
          <ac:spMkLst>
            <pc:docMk/>
            <pc:sldMk cId="3087801146" sldId="3008"/>
            <ac:spMk id="11" creationId="{37BAE089-9A28-4683-AA81-CBCE77217B8B}"/>
          </ac:spMkLst>
        </pc:spChg>
        <pc:spChg chg="mod">
          <ac:chgData name="Lucas Jellema" userId="7e183fbb-84e0-44b3-9b03-0792bc8d162b" providerId="ADAL" clId="{067B5338-23FB-4990-A945-D83E3C08EF2B}" dt="2020-07-08T04:26:29.748" v="7026" actId="1076"/>
          <ac:spMkLst>
            <pc:docMk/>
            <pc:sldMk cId="3087801146" sldId="3008"/>
            <ac:spMk id="12" creationId="{CAA186FD-D43F-4FF5-A93D-42A2E53E528C}"/>
          </ac:spMkLst>
        </pc:spChg>
        <pc:spChg chg="mod">
          <ac:chgData name="Lucas Jellema" userId="7e183fbb-84e0-44b3-9b03-0792bc8d162b" providerId="ADAL" clId="{067B5338-23FB-4990-A945-D83E3C08EF2B}" dt="2020-07-08T04:26:29.748" v="7026" actId="1076"/>
          <ac:spMkLst>
            <pc:docMk/>
            <pc:sldMk cId="3087801146" sldId="3008"/>
            <ac:spMk id="17" creationId="{78B4F0F9-4F31-4DB3-A825-61098E15505F}"/>
          </ac:spMkLst>
        </pc:spChg>
        <pc:spChg chg="mod">
          <ac:chgData name="Lucas Jellema" userId="7e183fbb-84e0-44b3-9b03-0792bc8d162b" providerId="ADAL" clId="{067B5338-23FB-4990-A945-D83E3C08EF2B}" dt="2020-07-08T04:26:29.748" v="7026" actId="1076"/>
          <ac:spMkLst>
            <pc:docMk/>
            <pc:sldMk cId="3087801146" sldId="3008"/>
            <ac:spMk id="18" creationId="{D2F7A6D0-5EE2-4E62-996D-CA6E4F0EA196}"/>
          </ac:spMkLst>
        </pc:spChg>
        <pc:spChg chg="mod">
          <ac:chgData name="Lucas Jellema" userId="7e183fbb-84e0-44b3-9b03-0792bc8d162b" providerId="ADAL" clId="{067B5338-23FB-4990-A945-D83E3C08EF2B}" dt="2020-07-08T04:26:29.748" v="7026" actId="1076"/>
          <ac:spMkLst>
            <pc:docMk/>
            <pc:sldMk cId="3087801146" sldId="3008"/>
            <ac:spMk id="20" creationId="{2F6FE295-8661-4890-8984-0F3CB24D7BBE}"/>
          </ac:spMkLst>
        </pc:spChg>
        <pc:spChg chg="mod">
          <ac:chgData name="Lucas Jellema" userId="7e183fbb-84e0-44b3-9b03-0792bc8d162b" providerId="ADAL" clId="{067B5338-23FB-4990-A945-D83E3C08EF2B}" dt="2020-07-08T04:26:29.748" v="7026" actId="1076"/>
          <ac:spMkLst>
            <pc:docMk/>
            <pc:sldMk cId="3087801146" sldId="3008"/>
            <ac:spMk id="21" creationId="{827E9D5E-DF10-4330-AF7C-73DA04E0F74E}"/>
          </ac:spMkLst>
        </pc:spChg>
        <pc:spChg chg="mod">
          <ac:chgData name="Lucas Jellema" userId="7e183fbb-84e0-44b3-9b03-0792bc8d162b" providerId="ADAL" clId="{067B5338-23FB-4990-A945-D83E3C08EF2B}" dt="2020-07-08T04:26:29.748" v="7026" actId="1076"/>
          <ac:spMkLst>
            <pc:docMk/>
            <pc:sldMk cId="3087801146" sldId="3008"/>
            <ac:spMk id="22" creationId="{34E53EAE-3882-4101-B76B-CEF52FBF483C}"/>
          </ac:spMkLst>
        </pc:spChg>
        <pc:spChg chg="mod">
          <ac:chgData name="Lucas Jellema" userId="7e183fbb-84e0-44b3-9b03-0792bc8d162b" providerId="ADAL" clId="{067B5338-23FB-4990-A945-D83E3C08EF2B}" dt="2020-07-08T04:26:29.748" v="7026" actId="1076"/>
          <ac:spMkLst>
            <pc:docMk/>
            <pc:sldMk cId="3087801146" sldId="3008"/>
            <ac:spMk id="23" creationId="{BC2EBE2F-F312-4416-87A9-28B3E398D3FF}"/>
          </ac:spMkLst>
        </pc:spChg>
        <pc:spChg chg="mod">
          <ac:chgData name="Lucas Jellema" userId="7e183fbb-84e0-44b3-9b03-0792bc8d162b" providerId="ADAL" clId="{067B5338-23FB-4990-A945-D83E3C08EF2B}" dt="2020-07-08T04:26:29.748" v="7026" actId="1076"/>
          <ac:spMkLst>
            <pc:docMk/>
            <pc:sldMk cId="3087801146" sldId="3008"/>
            <ac:spMk id="26" creationId="{C61A8973-7F08-43EB-B2C5-64EAC129447D}"/>
          </ac:spMkLst>
        </pc:spChg>
        <pc:spChg chg="mod">
          <ac:chgData name="Lucas Jellema" userId="7e183fbb-84e0-44b3-9b03-0792bc8d162b" providerId="ADAL" clId="{067B5338-23FB-4990-A945-D83E3C08EF2B}" dt="2020-07-08T04:26:29.748" v="7026" actId="1076"/>
          <ac:spMkLst>
            <pc:docMk/>
            <pc:sldMk cId="3087801146" sldId="3008"/>
            <ac:spMk id="27" creationId="{72618F10-6D96-40CD-883A-27F2C7B0BE45}"/>
          </ac:spMkLst>
        </pc:spChg>
        <pc:spChg chg="add mod">
          <ac:chgData name="Lucas Jellema" userId="7e183fbb-84e0-44b3-9b03-0792bc8d162b" providerId="ADAL" clId="{067B5338-23FB-4990-A945-D83E3C08EF2B}" dt="2020-07-08T04:29:06.626" v="7075" actId="208"/>
          <ac:spMkLst>
            <pc:docMk/>
            <pc:sldMk cId="3087801146" sldId="3008"/>
            <ac:spMk id="36" creationId="{6919F64C-0DC0-46FE-8E80-85725B981862}"/>
          </ac:spMkLst>
        </pc:spChg>
        <pc:spChg chg="add mod">
          <ac:chgData name="Lucas Jellema" userId="7e183fbb-84e0-44b3-9b03-0792bc8d162b" providerId="ADAL" clId="{067B5338-23FB-4990-A945-D83E3C08EF2B}" dt="2020-07-08T04:29:22.350" v="7077" actId="1076"/>
          <ac:spMkLst>
            <pc:docMk/>
            <pc:sldMk cId="3087801146" sldId="3008"/>
            <ac:spMk id="37" creationId="{0407CBA1-3374-49BA-AB19-1D008A1A9499}"/>
          </ac:spMkLst>
        </pc:spChg>
        <pc:spChg chg="add mod">
          <ac:chgData name="Lucas Jellema" userId="7e183fbb-84e0-44b3-9b03-0792bc8d162b" providerId="ADAL" clId="{067B5338-23FB-4990-A945-D83E3C08EF2B}" dt="2020-07-08T04:29:53.772" v="7087" actId="14100"/>
          <ac:spMkLst>
            <pc:docMk/>
            <pc:sldMk cId="3087801146" sldId="3008"/>
            <ac:spMk id="41" creationId="{40D75F44-53A6-4B08-B2B6-E77669038BB9}"/>
          </ac:spMkLst>
        </pc:spChg>
        <pc:spChg chg="add mod">
          <ac:chgData name="Lucas Jellema" userId="7e183fbb-84e0-44b3-9b03-0792bc8d162b" providerId="ADAL" clId="{067B5338-23FB-4990-A945-D83E3C08EF2B}" dt="2020-07-08T04:30:29.793" v="7090" actId="1076"/>
          <ac:spMkLst>
            <pc:docMk/>
            <pc:sldMk cId="3087801146" sldId="3008"/>
            <ac:spMk id="47" creationId="{62CB8B3A-565E-426F-96A6-3B060D172523}"/>
          </ac:spMkLst>
        </pc:spChg>
        <pc:spChg chg="add mod">
          <ac:chgData name="Lucas Jellema" userId="7e183fbb-84e0-44b3-9b03-0792bc8d162b" providerId="ADAL" clId="{067B5338-23FB-4990-A945-D83E3C08EF2B}" dt="2020-07-08T04:30:38.377" v="7109" actId="20577"/>
          <ac:spMkLst>
            <pc:docMk/>
            <pc:sldMk cId="3087801146" sldId="3008"/>
            <ac:spMk id="48" creationId="{FFE0148B-7277-4E6F-88EA-91F1D99A2D2F}"/>
          </ac:spMkLst>
        </pc:spChg>
        <pc:spChg chg="add mod">
          <ac:chgData name="Lucas Jellema" userId="7e183fbb-84e0-44b3-9b03-0792bc8d162b" providerId="ADAL" clId="{067B5338-23FB-4990-A945-D83E3C08EF2B}" dt="2020-07-08T04:31:43.120" v="7128" actId="207"/>
          <ac:spMkLst>
            <pc:docMk/>
            <pc:sldMk cId="3087801146" sldId="3008"/>
            <ac:spMk id="53" creationId="{65245254-F342-4E8B-9AD4-D5BBD2651AA0}"/>
          </ac:spMkLst>
        </pc:spChg>
        <pc:picChg chg="mod">
          <ac:chgData name="Lucas Jellema" userId="7e183fbb-84e0-44b3-9b03-0792bc8d162b" providerId="ADAL" clId="{067B5338-23FB-4990-A945-D83E3C08EF2B}" dt="2020-07-08T04:26:29.748" v="7026" actId="1076"/>
          <ac:picMkLst>
            <pc:docMk/>
            <pc:sldMk cId="3087801146" sldId="3008"/>
            <ac:picMk id="19" creationId="{E095CA90-F261-4DEB-8478-7ACFCF6BECC5}"/>
          </ac:picMkLst>
        </pc:picChg>
        <pc:picChg chg="mod">
          <ac:chgData name="Lucas Jellema" userId="7e183fbb-84e0-44b3-9b03-0792bc8d162b" providerId="ADAL" clId="{067B5338-23FB-4990-A945-D83E3C08EF2B}" dt="2020-07-08T04:26:29.748" v="7026" actId="1076"/>
          <ac:picMkLst>
            <pc:docMk/>
            <pc:sldMk cId="3087801146" sldId="3008"/>
            <ac:picMk id="24" creationId="{A6AE20A7-0346-469A-AF03-FF61E0C42C80}"/>
          </ac:picMkLst>
        </pc:picChg>
        <pc:picChg chg="add mod">
          <ac:chgData name="Lucas Jellema" userId="7e183fbb-84e0-44b3-9b03-0792bc8d162b" providerId="ADAL" clId="{067B5338-23FB-4990-A945-D83E3C08EF2B}" dt="2020-07-08T04:27:49.885" v="7050" actId="1076"/>
          <ac:picMkLst>
            <pc:docMk/>
            <pc:sldMk cId="3087801146" sldId="3008"/>
            <ac:picMk id="32" creationId="{9AA97396-CC13-4B44-A38B-BEC03F4E8DC4}"/>
          </ac:picMkLst>
        </pc:picChg>
        <pc:picChg chg="mod">
          <ac:chgData name="Lucas Jellema" userId="7e183fbb-84e0-44b3-9b03-0792bc8d162b" providerId="ADAL" clId="{067B5338-23FB-4990-A945-D83E3C08EF2B}" dt="2020-07-08T04:26:29.748" v="7026" actId="1076"/>
          <ac:picMkLst>
            <pc:docMk/>
            <pc:sldMk cId="3087801146" sldId="3008"/>
            <ac:picMk id="33" creationId="{C5253769-EBC3-47CA-B007-D66E09AB975D}"/>
          </ac:picMkLst>
        </pc:picChg>
        <pc:picChg chg="add mod">
          <ac:chgData name="Lucas Jellema" userId="7e183fbb-84e0-44b3-9b03-0792bc8d162b" providerId="ADAL" clId="{067B5338-23FB-4990-A945-D83E3C08EF2B}" dt="2020-07-08T04:29:40.506" v="7083" actId="1076"/>
          <ac:picMkLst>
            <pc:docMk/>
            <pc:sldMk cId="3087801146" sldId="3008"/>
            <ac:picMk id="39" creationId="{A5CDAA49-1BEA-4FEA-9110-16123F89E6E4}"/>
          </ac:picMkLst>
        </pc:picChg>
        <pc:picChg chg="add mod">
          <ac:chgData name="Lucas Jellema" userId="7e183fbb-84e0-44b3-9b03-0792bc8d162b" providerId="ADAL" clId="{067B5338-23FB-4990-A945-D83E3C08EF2B}" dt="2020-07-08T04:32:13.629" v="7134" actId="1076"/>
          <ac:picMkLst>
            <pc:docMk/>
            <pc:sldMk cId="3087801146" sldId="3008"/>
            <ac:picMk id="55" creationId="{D6499EFD-CF32-4DE7-8F06-D90D58BEF4A4}"/>
          </ac:picMkLst>
        </pc:picChg>
        <pc:picChg chg="add mod">
          <ac:chgData name="Lucas Jellema" userId="7e183fbb-84e0-44b3-9b03-0792bc8d162b" providerId="ADAL" clId="{067B5338-23FB-4990-A945-D83E3C08EF2B}" dt="2020-07-08T05:02:41.800" v="7140" actId="1440"/>
          <ac:picMkLst>
            <pc:docMk/>
            <pc:sldMk cId="3087801146" sldId="3008"/>
            <ac:picMk id="56" creationId="{8CDB1780-263A-45F3-90A8-4469348A8FD3}"/>
          </ac:picMkLst>
        </pc:picChg>
        <pc:cxnChg chg="mod">
          <ac:chgData name="Lucas Jellema" userId="7e183fbb-84e0-44b3-9b03-0792bc8d162b" providerId="ADAL" clId="{067B5338-23FB-4990-A945-D83E3C08EF2B}" dt="2020-07-08T04:26:29.748" v="7026" actId="1076"/>
          <ac:cxnSpMkLst>
            <pc:docMk/>
            <pc:sldMk cId="3087801146" sldId="3008"/>
            <ac:cxnSpMk id="13" creationId="{B779E395-BAAC-430F-BAE3-A4F275783755}"/>
          </ac:cxnSpMkLst>
        </pc:cxnChg>
        <pc:cxnChg chg="add del mod">
          <ac:chgData name="Lucas Jellema" userId="7e183fbb-84e0-44b3-9b03-0792bc8d162b" providerId="ADAL" clId="{067B5338-23FB-4990-A945-D83E3C08EF2B}" dt="2020-07-08T04:27:08.523" v="7042" actId="478"/>
          <ac:cxnSpMkLst>
            <pc:docMk/>
            <pc:sldMk cId="3087801146" sldId="3008"/>
            <ac:cxnSpMk id="14" creationId="{8E0C6E01-3BEB-4B6A-B299-1B0ACBF9B08E}"/>
          </ac:cxnSpMkLst>
        </pc:cxnChg>
        <pc:cxnChg chg="add mod">
          <ac:chgData name="Lucas Jellema" userId="7e183fbb-84e0-44b3-9b03-0792bc8d162b" providerId="ADAL" clId="{067B5338-23FB-4990-A945-D83E3C08EF2B}" dt="2020-07-08T04:27:18.617" v="7045" actId="208"/>
          <ac:cxnSpMkLst>
            <pc:docMk/>
            <pc:sldMk cId="3087801146" sldId="3008"/>
            <ac:cxnSpMk id="16" creationId="{04CB31E0-8D03-41B8-B13C-6ECCF867722B}"/>
          </ac:cxnSpMkLst>
        </pc:cxnChg>
        <pc:cxnChg chg="mod">
          <ac:chgData name="Lucas Jellema" userId="7e183fbb-84e0-44b3-9b03-0792bc8d162b" providerId="ADAL" clId="{067B5338-23FB-4990-A945-D83E3C08EF2B}" dt="2020-07-08T04:26:29.748" v="7026" actId="1076"/>
          <ac:cxnSpMkLst>
            <pc:docMk/>
            <pc:sldMk cId="3087801146" sldId="3008"/>
            <ac:cxnSpMk id="25" creationId="{BCBD9769-2A9C-42CF-8BA2-CB8540D0EE16}"/>
          </ac:cxnSpMkLst>
        </pc:cxnChg>
        <pc:cxnChg chg="mod">
          <ac:chgData name="Lucas Jellema" userId="7e183fbb-84e0-44b3-9b03-0792bc8d162b" providerId="ADAL" clId="{067B5338-23FB-4990-A945-D83E3C08EF2B}" dt="2020-07-08T04:26:29.748" v="7026" actId="1076"/>
          <ac:cxnSpMkLst>
            <pc:docMk/>
            <pc:sldMk cId="3087801146" sldId="3008"/>
            <ac:cxnSpMk id="29" creationId="{93603467-298E-44EB-8F11-33C47A0C87CD}"/>
          </ac:cxnSpMkLst>
        </pc:cxnChg>
        <pc:cxnChg chg="mod">
          <ac:chgData name="Lucas Jellema" userId="7e183fbb-84e0-44b3-9b03-0792bc8d162b" providerId="ADAL" clId="{067B5338-23FB-4990-A945-D83E3C08EF2B}" dt="2020-07-08T04:26:29.748" v="7026" actId="1076"/>
          <ac:cxnSpMkLst>
            <pc:docMk/>
            <pc:sldMk cId="3087801146" sldId="3008"/>
            <ac:cxnSpMk id="31" creationId="{98DB5518-FB71-4EBF-8BDC-C203D705824E}"/>
          </ac:cxnSpMkLst>
        </pc:cxnChg>
        <pc:cxnChg chg="add mod">
          <ac:chgData name="Lucas Jellema" userId="7e183fbb-84e0-44b3-9b03-0792bc8d162b" providerId="ADAL" clId="{067B5338-23FB-4990-A945-D83E3C08EF2B}" dt="2020-07-08T04:28:03.449" v="7052" actId="208"/>
          <ac:cxnSpMkLst>
            <pc:docMk/>
            <pc:sldMk cId="3087801146" sldId="3008"/>
            <ac:cxnSpMk id="35" creationId="{235FC770-7E69-44E6-84BC-E438CF7B1ED4}"/>
          </ac:cxnSpMkLst>
        </pc:cxnChg>
        <pc:cxnChg chg="add mod">
          <ac:chgData name="Lucas Jellema" userId="7e183fbb-84e0-44b3-9b03-0792bc8d162b" providerId="ADAL" clId="{067B5338-23FB-4990-A945-D83E3C08EF2B}" dt="2020-07-08T04:29:36.718" v="7082" actId="14100"/>
          <ac:cxnSpMkLst>
            <pc:docMk/>
            <pc:sldMk cId="3087801146" sldId="3008"/>
            <ac:cxnSpMk id="38" creationId="{1DDF7832-03AB-4158-A648-73DE5F209019}"/>
          </ac:cxnSpMkLst>
        </pc:cxnChg>
        <pc:cxnChg chg="add mod">
          <ac:chgData name="Lucas Jellema" userId="7e183fbb-84e0-44b3-9b03-0792bc8d162b" providerId="ADAL" clId="{067B5338-23FB-4990-A945-D83E3C08EF2B}" dt="2020-07-08T04:29:45.834" v="7085" actId="14100"/>
          <ac:cxnSpMkLst>
            <pc:docMk/>
            <pc:sldMk cId="3087801146" sldId="3008"/>
            <ac:cxnSpMk id="40" creationId="{5D0721CF-AD0D-4E79-B5CC-4DC043517F57}"/>
          </ac:cxnSpMkLst>
        </pc:cxnChg>
        <pc:cxnChg chg="add mod">
          <ac:chgData name="Lucas Jellema" userId="7e183fbb-84e0-44b3-9b03-0792bc8d162b" providerId="ADAL" clId="{067B5338-23FB-4990-A945-D83E3C08EF2B}" dt="2020-07-08T04:31:07.791" v="7111" actId="208"/>
          <ac:cxnSpMkLst>
            <pc:docMk/>
            <pc:sldMk cId="3087801146" sldId="3008"/>
            <ac:cxnSpMk id="50" creationId="{B646940E-7C78-4E26-AECC-1A05AF329883}"/>
          </ac:cxnSpMkLst>
        </pc:cxnChg>
        <pc:cxnChg chg="add mod">
          <ac:chgData name="Lucas Jellema" userId="7e183fbb-84e0-44b3-9b03-0792bc8d162b" providerId="ADAL" clId="{067B5338-23FB-4990-A945-D83E3C08EF2B}" dt="2020-07-08T04:31:25.468" v="7125" actId="1036"/>
          <ac:cxnSpMkLst>
            <pc:docMk/>
            <pc:sldMk cId="3087801146" sldId="3008"/>
            <ac:cxnSpMk id="52" creationId="{71865315-73AB-4650-BB62-4F6DA5B62CF3}"/>
          </ac:cxnSpMkLst>
        </pc:cxnChg>
      </pc:sldChg>
      <pc:sldChg chg="modSp add modTransition">
        <pc:chgData name="Lucas Jellema" userId="7e183fbb-84e0-44b3-9b03-0792bc8d162b" providerId="ADAL" clId="{067B5338-23FB-4990-A945-D83E3C08EF2B}" dt="2020-07-08T07:54:57.783" v="7252"/>
        <pc:sldMkLst>
          <pc:docMk/>
          <pc:sldMk cId="2712931203" sldId="3009"/>
        </pc:sldMkLst>
        <pc:picChg chg="mod modCrop">
          <ac:chgData name="Lucas Jellema" userId="7e183fbb-84e0-44b3-9b03-0792bc8d162b" providerId="ADAL" clId="{067B5338-23FB-4990-A945-D83E3C08EF2B}" dt="2020-07-08T07:54:37.076" v="7251" actId="732"/>
          <ac:picMkLst>
            <pc:docMk/>
            <pc:sldMk cId="2712931203" sldId="3009"/>
            <ac:picMk id="5" creationId="{36B0A2BC-28FC-47F8-9895-8F3BBA7479C3}"/>
          </ac:picMkLst>
        </pc:picChg>
        <pc:picChg chg="mod">
          <ac:chgData name="Lucas Jellema" userId="7e183fbb-84e0-44b3-9b03-0792bc8d162b" providerId="ADAL" clId="{067B5338-23FB-4990-A945-D83E3C08EF2B}" dt="2020-07-08T07:54:19.902" v="7250" actId="732"/>
          <ac:picMkLst>
            <pc:docMk/>
            <pc:sldMk cId="2712931203" sldId="3009"/>
            <ac:picMk id="3076" creationId="{979DE6F9-5439-4BB3-B73A-68F4C64D8307}"/>
          </ac:picMkLst>
        </pc:picChg>
      </pc:sldChg>
      <pc:sldChg chg="add modTransition">
        <pc:chgData name="Lucas Jellema" userId="7e183fbb-84e0-44b3-9b03-0792bc8d162b" providerId="ADAL" clId="{067B5338-23FB-4990-A945-D83E3C08EF2B}" dt="2020-07-08T07:55:02.741" v="7253"/>
        <pc:sldMkLst>
          <pc:docMk/>
          <pc:sldMk cId="598544461" sldId="3010"/>
        </pc:sldMkLst>
      </pc:sldChg>
      <pc:sldChg chg="add modTransition">
        <pc:chgData name="Lucas Jellema" userId="7e183fbb-84e0-44b3-9b03-0792bc8d162b" providerId="ADAL" clId="{067B5338-23FB-4990-A945-D83E3C08EF2B}" dt="2020-07-08T13:07:34.510" v="7541"/>
        <pc:sldMkLst>
          <pc:docMk/>
          <pc:sldMk cId="1374726558" sldId="3011"/>
        </pc:sldMkLst>
      </pc:sldChg>
      <pc:sldChg chg="modSp add modAnim">
        <pc:chgData name="Lucas Jellema" userId="7e183fbb-84e0-44b3-9b03-0792bc8d162b" providerId="ADAL" clId="{067B5338-23FB-4990-A945-D83E3C08EF2B}" dt="2020-07-08T14:16:55.319" v="7729"/>
        <pc:sldMkLst>
          <pc:docMk/>
          <pc:sldMk cId="3857758337" sldId="3012"/>
        </pc:sldMkLst>
        <pc:spChg chg="mod">
          <ac:chgData name="Lucas Jellema" userId="7e183fbb-84e0-44b3-9b03-0792bc8d162b" providerId="ADAL" clId="{067B5338-23FB-4990-A945-D83E3C08EF2B}" dt="2020-07-08T14:16:48.901" v="7728" actId="14100"/>
          <ac:spMkLst>
            <pc:docMk/>
            <pc:sldMk cId="3857758337" sldId="3012"/>
            <ac:spMk id="12" creationId="{14CEB368-0342-4390-88B2-56A16AAD6A92}"/>
          </ac:spMkLst>
        </pc:spChg>
      </pc:sldChg>
      <pc:sldChg chg="addSp delSp modSp add addAnim delAnim modAnim">
        <pc:chgData name="Lucas Jellema" userId="7e183fbb-84e0-44b3-9b03-0792bc8d162b" providerId="ADAL" clId="{067B5338-23FB-4990-A945-D83E3C08EF2B}" dt="2020-07-10T15:32:13.490" v="7793" actId="1036"/>
        <pc:sldMkLst>
          <pc:docMk/>
          <pc:sldMk cId="4139720478" sldId="3013"/>
        </pc:sldMkLst>
        <pc:spChg chg="add mod">
          <ac:chgData name="Lucas Jellema" userId="7e183fbb-84e0-44b3-9b03-0792bc8d162b" providerId="ADAL" clId="{067B5338-23FB-4990-A945-D83E3C08EF2B}" dt="2020-07-10T15:32:13.490" v="7793" actId="1036"/>
          <ac:spMkLst>
            <pc:docMk/>
            <pc:sldMk cId="4139720478" sldId="3013"/>
            <ac:spMk id="3" creationId="{2E9C96D0-DF2C-4C3E-8E74-6DCE033FB857}"/>
          </ac:spMkLst>
        </pc:spChg>
        <pc:spChg chg="add del">
          <ac:chgData name="Lucas Jellema" userId="7e183fbb-84e0-44b3-9b03-0792bc8d162b" providerId="ADAL" clId="{067B5338-23FB-4990-A945-D83E3C08EF2B}" dt="2020-07-10T15:31:17.694" v="7783" actId="478"/>
          <ac:spMkLst>
            <pc:docMk/>
            <pc:sldMk cId="4139720478" sldId="3013"/>
            <ac:spMk id="7" creationId="{3717733C-F2C0-4E15-B93A-2F1AA0E7C41E}"/>
          </ac:spMkLst>
        </pc:spChg>
        <pc:spChg chg="mod">
          <ac:chgData name="Lucas Jellema" userId="7e183fbb-84e0-44b3-9b03-0792bc8d162b" providerId="ADAL" clId="{067B5338-23FB-4990-A945-D83E3C08EF2B}" dt="2020-07-10T15:31:45.604" v="7787" actId="14100"/>
          <ac:spMkLst>
            <pc:docMk/>
            <pc:sldMk cId="4139720478" sldId="3013"/>
            <ac:spMk id="8" creationId="{8B080371-CE8C-4F1D-BB4B-DF8B0AD5F084}"/>
          </ac:spMkLst>
        </pc:spChg>
        <pc:spChg chg="del">
          <ac:chgData name="Lucas Jellema" userId="7e183fbb-84e0-44b3-9b03-0792bc8d162b" providerId="ADAL" clId="{067B5338-23FB-4990-A945-D83E3C08EF2B}" dt="2020-07-10T15:31:17.694" v="7783" actId="478"/>
          <ac:spMkLst>
            <pc:docMk/>
            <pc:sldMk cId="4139720478" sldId="3013"/>
            <ac:spMk id="9" creationId="{6B0820F8-533B-4D4E-B1E4-2571DD52C2A3}"/>
          </ac:spMkLst>
        </pc:spChg>
        <pc:spChg chg="del">
          <ac:chgData name="Lucas Jellema" userId="7e183fbb-84e0-44b3-9b03-0792bc8d162b" providerId="ADAL" clId="{067B5338-23FB-4990-A945-D83E3C08EF2B}" dt="2020-07-10T15:31:17.694" v="7783" actId="478"/>
          <ac:spMkLst>
            <pc:docMk/>
            <pc:sldMk cId="4139720478" sldId="3013"/>
            <ac:spMk id="10" creationId="{15E4F1F4-9D2B-4F0D-A7B3-BF40A58303B4}"/>
          </ac:spMkLst>
        </pc:spChg>
        <pc:spChg chg="add del">
          <ac:chgData name="Lucas Jellema" userId="7e183fbb-84e0-44b3-9b03-0792bc8d162b" providerId="ADAL" clId="{067B5338-23FB-4990-A945-D83E3C08EF2B}" dt="2020-07-10T15:30:42.725" v="7778" actId="478"/>
          <ac:spMkLst>
            <pc:docMk/>
            <pc:sldMk cId="4139720478" sldId="3013"/>
            <ac:spMk id="14" creationId="{2FE9CB90-F6A5-4735-9224-E9ADDCE55204}"/>
          </ac:spMkLst>
        </pc:spChg>
        <pc:spChg chg="add del">
          <ac:chgData name="Lucas Jellema" userId="7e183fbb-84e0-44b3-9b03-0792bc8d162b" providerId="ADAL" clId="{067B5338-23FB-4990-A945-D83E3C08EF2B}" dt="2020-07-10T15:30:42.725" v="7778" actId="478"/>
          <ac:spMkLst>
            <pc:docMk/>
            <pc:sldMk cId="4139720478" sldId="3013"/>
            <ac:spMk id="15" creationId="{850A739B-71AC-4830-BB42-A6E862389117}"/>
          </ac:spMkLst>
        </pc:spChg>
        <pc:spChg chg="add del mod">
          <ac:chgData name="Lucas Jellema" userId="7e183fbb-84e0-44b3-9b03-0792bc8d162b" providerId="ADAL" clId="{067B5338-23FB-4990-A945-D83E3C08EF2B}" dt="2020-07-10T15:31:41.654" v="7786" actId="1076"/>
          <ac:spMkLst>
            <pc:docMk/>
            <pc:sldMk cId="4139720478" sldId="3013"/>
            <ac:spMk id="17" creationId="{6971A539-A604-4B07-B7CB-959C529EF032}"/>
          </ac:spMkLst>
        </pc:spChg>
        <pc:spChg chg="add del mod">
          <ac:chgData name="Lucas Jellema" userId="7e183fbb-84e0-44b3-9b03-0792bc8d162b" providerId="ADAL" clId="{067B5338-23FB-4990-A945-D83E3C08EF2B}" dt="2020-07-10T15:31:31.154" v="7784" actId="1076"/>
          <ac:spMkLst>
            <pc:docMk/>
            <pc:sldMk cId="4139720478" sldId="3013"/>
            <ac:spMk id="19" creationId="{5F82C4D5-F4EF-4599-8FCE-79472C943A64}"/>
          </ac:spMkLst>
        </pc:spChg>
        <pc:spChg chg="add del mod">
          <ac:chgData name="Lucas Jellema" userId="7e183fbb-84e0-44b3-9b03-0792bc8d162b" providerId="ADAL" clId="{067B5338-23FB-4990-A945-D83E3C08EF2B}" dt="2020-07-10T15:31:34.324" v="7785" actId="14100"/>
          <ac:spMkLst>
            <pc:docMk/>
            <pc:sldMk cId="4139720478" sldId="3013"/>
            <ac:spMk id="20" creationId="{8E7E37C9-76C2-45BA-A2F5-CA0A97712CB3}"/>
          </ac:spMkLst>
        </pc:spChg>
        <pc:spChg chg="add mod">
          <ac:chgData name="Lucas Jellema" userId="7e183fbb-84e0-44b3-9b03-0792bc8d162b" providerId="ADAL" clId="{067B5338-23FB-4990-A945-D83E3C08EF2B}" dt="2020-07-10T15:30:57.894" v="7780" actId="571"/>
          <ac:spMkLst>
            <pc:docMk/>
            <pc:sldMk cId="4139720478" sldId="3013"/>
            <ac:spMk id="22" creationId="{B09BA26F-E67D-42E7-A088-4BFA21BBBCA3}"/>
          </ac:spMkLst>
        </pc:spChg>
        <pc:spChg chg="add mod">
          <ac:chgData name="Lucas Jellema" userId="7e183fbb-84e0-44b3-9b03-0792bc8d162b" providerId="ADAL" clId="{067B5338-23FB-4990-A945-D83E3C08EF2B}" dt="2020-07-10T15:30:57.894" v="7780" actId="571"/>
          <ac:spMkLst>
            <pc:docMk/>
            <pc:sldMk cId="4139720478" sldId="3013"/>
            <ac:spMk id="23" creationId="{CF444FAD-4185-4CED-8DF3-5786D8A3E26B}"/>
          </ac:spMkLst>
        </pc:spChg>
        <pc:spChg chg="add mod">
          <ac:chgData name="Lucas Jellema" userId="7e183fbb-84e0-44b3-9b03-0792bc8d162b" providerId="ADAL" clId="{067B5338-23FB-4990-A945-D83E3C08EF2B}" dt="2020-07-10T15:30:57.894" v="7780" actId="571"/>
          <ac:spMkLst>
            <pc:docMk/>
            <pc:sldMk cId="4139720478" sldId="3013"/>
            <ac:spMk id="24" creationId="{31B42784-CF5C-4AD0-B3DE-6871469D3EB7}"/>
          </ac:spMkLst>
        </pc:spChg>
        <pc:spChg chg="add mod">
          <ac:chgData name="Lucas Jellema" userId="7e183fbb-84e0-44b3-9b03-0792bc8d162b" providerId="ADAL" clId="{067B5338-23FB-4990-A945-D83E3C08EF2B}" dt="2020-07-10T15:30:57.894" v="7780" actId="571"/>
          <ac:spMkLst>
            <pc:docMk/>
            <pc:sldMk cId="4139720478" sldId="3013"/>
            <ac:spMk id="25" creationId="{E4D76876-0A47-4336-8FB2-568E67D7BDAF}"/>
          </ac:spMkLst>
        </pc:spChg>
        <pc:picChg chg="add del">
          <ac:chgData name="Lucas Jellema" userId="7e183fbb-84e0-44b3-9b03-0792bc8d162b" providerId="ADAL" clId="{067B5338-23FB-4990-A945-D83E3C08EF2B}" dt="2020-07-10T15:31:07.923" v="7782" actId="478"/>
          <ac:picMkLst>
            <pc:docMk/>
            <pc:sldMk cId="4139720478" sldId="3013"/>
            <ac:picMk id="4" creationId="{31DEFEB0-8CD9-48B8-8457-EBFCE44B8504}"/>
          </ac:picMkLst>
        </pc:picChg>
        <pc:picChg chg="add mod">
          <ac:chgData name="Lucas Jellema" userId="7e183fbb-84e0-44b3-9b03-0792bc8d162b" providerId="ADAL" clId="{067B5338-23FB-4990-A945-D83E3C08EF2B}" dt="2020-07-10T15:30:57.894" v="7780" actId="571"/>
          <ac:picMkLst>
            <pc:docMk/>
            <pc:sldMk cId="4139720478" sldId="3013"/>
            <ac:picMk id="21" creationId="{2B41FA93-42AC-40F9-8594-4F6098C79545}"/>
          </ac:picMkLst>
        </pc:pic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F60DCE5-5A11-4385-B415-5B1B1F0BCB18}"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CDD6161-A606-4A94-8D0D-4DBF87A03C2D}">
      <dgm:prSet custT="1"/>
      <dgm:spPr/>
      <dgm:t>
        <a:bodyPr/>
        <a:lstStyle/>
        <a:p>
          <a:pPr>
            <a:lnSpc>
              <a:spcPct val="100000"/>
            </a:lnSpc>
          </a:pPr>
          <a:r>
            <a:rPr lang="nl-NL" sz="2800" dirty="0" err="1"/>
            <a:t>Introduction</a:t>
          </a:r>
          <a:r>
            <a:rPr lang="nl-NL" sz="2800" dirty="0"/>
            <a:t> </a:t>
          </a:r>
          <a:endParaRPr lang="en-US" sz="2800" dirty="0"/>
        </a:p>
      </dgm:t>
    </dgm:pt>
    <dgm:pt modelId="{3F2BFBB2-B0C8-44BE-8971-70D3B00C0F6D}" type="parTrans" cxnId="{56BC32BE-0DA9-419A-9C7E-2BE13EC28C17}">
      <dgm:prSet/>
      <dgm:spPr/>
      <dgm:t>
        <a:bodyPr/>
        <a:lstStyle/>
        <a:p>
          <a:endParaRPr lang="en-US"/>
        </a:p>
      </dgm:t>
    </dgm:pt>
    <dgm:pt modelId="{AE6BA503-9195-4BBE-ACD4-C6CCBB6F3F98}" type="sibTrans" cxnId="{56BC32BE-0DA9-419A-9C7E-2BE13EC28C17}">
      <dgm:prSet/>
      <dgm:spPr/>
      <dgm:t>
        <a:bodyPr/>
        <a:lstStyle/>
        <a:p>
          <a:endParaRPr lang="en-US"/>
        </a:p>
      </dgm:t>
    </dgm:pt>
    <dgm:pt modelId="{852A823A-2A9E-400F-817C-CADF949909B1}">
      <dgm:prSet custT="1"/>
      <dgm:spPr>
        <a:noFill/>
        <a:ln>
          <a:noFill/>
        </a:ln>
        <a:effectLst/>
      </dgm:spPr>
      <dgm:t>
        <a:bodyPr spcFirstLastPara="0" vert="horz" wrap="square" lIns="131275" tIns="131275" rIns="131275" bIns="131275" numCol="1" spcCol="1270" anchor="ctr" anchorCtr="0"/>
        <a:lstStyle/>
        <a:p>
          <a:pPr>
            <a:lnSpc>
              <a:spcPct val="100000"/>
            </a:lnSpc>
          </a:pPr>
          <a:r>
            <a:rPr lang="nl-NL" sz="2800" kern="1200" dirty="0" err="1">
              <a:solidFill>
                <a:prstClr val="black">
                  <a:hueOff val="0"/>
                  <a:satOff val="0"/>
                  <a:lumOff val="0"/>
                  <a:alphaOff val="0"/>
                </a:prstClr>
              </a:solidFill>
              <a:latin typeface="Calibri" panose="020F0502020204030204"/>
              <a:ea typeface="+mn-ea"/>
              <a:cs typeface="+mn-cs"/>
            </a:rPr>
            <a:t>Demonstration</a:t>
          </a:r>
          <a:endParaRPr lang="en-US" sz="2800" kern="1200" dirty="0">
            <a:solidFill>
              <a:prstClr val="black">
                <a:hueOff val="0"/>
                <a:satOff val="0"/>
                <a:lumOff val="0"/>
                <a:alphaOff val="0"/>
              </a:prstClr>
            </a:solidFill>
            <a:latin typeface="Calibri" panose="020F0502020204030204"/>
            <a:ea typeface="+mn-ea"/>
            <a:cs typeface="+mn-cs"/>
          </a:endParaRPr>
        </a:p>
      </dgm:t>
    </dgm:pt>
    <dgm:pt modelId="{A1E8638B-510C-42CB-BEC5-698C45FCDA7B}" type="parTrans" cxnId="{224DD145-3815-453D-8CD3-7F2F7C71FBFA}">
      <dgm:prSet/>
      <dgm:spPr/>
      <dgm:t>
        <a:bodyPr/>
        <a:lstStyle/>
        <a:p>
          <a:endParaRPr lang="en-US"/>
        </a:p>
      </dgm:t>
    </dgm:pt>
    <dgm:pt modelId="{81D3D514-F49D-4835-9EBD-CDFE364EEE41}" type="sibTrans" cxnId="{224DD145-3815-453D-8CD3-7F2F7C71FBFA}">
      <dgm:prSet/>
      <dgm:spPr/>
      <dgm:t>
        <a:bodyPr/>
        <a:lstStyle/>
        <a:p>
          <a:endParaRPr lang="en-US"/>
        </a:p>
      </dgm:t>
    </dgm:pt>
    <dgm:pt modelId="{2E3E279F-6683-42E9-8536-92AD56CCA05B}">
      <dgm:prSet custT="1"/>
      <dgm:spPr>
        <a:noFill/>
        <a:ln>
          <a:noFill/>
        </a:ln>
        <a:effectLst/>
      </dgm:spPr>
      <dgm:t>
        <a:bodyPr spcFirstLastPara="0" vert="horz" wrap="square" lIns="131275" tIns="131275" rIns="131275" bIns="131275" numCol="1" spcCol="1270" anchor="ctr" anchorCtr="0"/>
        <a:lstStyle/>
        <a:p>
          <a:pPr>
            <a:lnSpc>
              <a:spcPct val="100000"/>
            </a:lnSpc>
          </a:pPr>
          <a:r>
            <a:rPr lang="nl-NL" sz="2800" kern="1200" dirty="0" err="1">
              <a:solidFill>
                <a:prstClr val="black">
                  <a:hueOff val="0"/>
                  <a:satOff val="0"/>
                  <a:lumOff val="0"/>
                  <a:alphaOff val="0"/>
                </a:prstClr>
              </a:solidFill>
              <a:latin typeface="Calibri" panose="020F0502020204030204"/>
              <a:ea typeface="+mn-ea"/>
              <a:cs typeface="+mn-cs"/>
            </a:rPr>
            <a:t>Guided</a:t>
          </a:r>
          <a:r>
            <a:rPr lang="nl-NL" sz="2800" kern="1200" dirty="0">
              <a:solidFill>
                <a:prstClr val="black">
                  <a:hueOff val="0"/>
                  <a:satOff val="0"/>
                  <a:lumOff val="0"/>
                  <a:alphaOff val="0"/>
                </a:prstClr>
              </a:solidFill>
              <a:latin typeface="Calibri" panose="020F0502020204030204"/>
              <a:ea typeface="+mn-ea"/>
              <a:cs typeface="+mn-cs"/>
            </a:rPr>
            <a:t> </a:t>
          </a:r>
          <a:r>
            <a:rPr lang="nl-NL" sz="2800" kern="1200" dirty="0" err="1">
              <a:solidFill>
                <a:prstClr val="black">
                  <a:hueOff val="0"/>
                  <a:satOff val="0"/>
                  <a:lumOff val="0"/>
                  <a:alphaOff val="0"/>
                </a:prstClr>
              </a:solidFill>
              <a:latin typeface="Calibri" panose="020F0502020204030204"/>
              <a:ea typeface="+mn-ea"/>
              <a:cs typeface="+mn-cs"/>
            </a:rPr>
            <a:t>Handson</a:t>
          </a:r>
          <a:r>
            <a:rPr lang="nl-NL" sz="2800" kern="1200" dirty="0">
              <a:solidFill>
                <a:prstClr val="black">
                  <a:hueOff val="0"/>
                  <a:satOff val="0"/>
                  <a:lumOff val="0"/>
                  <a:alphaOff val="0"/>
                </a:prstClr>
              </a:solidFill>
              <a:latin typeface="Calibri" panose="020F0502020204030204"/>
              <a:ea typeface="+mn-ea"/>
              <a:cs typeface="+mn-cs"/>
            </a:rPr>
            <a:t> Labs</a:t>
          </a:r>
          <a:endParaRPr lang="en-US" sz="2800" kern="1200" dirty="0">
            <a:solidFill>
              <a:prstClr val="black">
                <a:hueOff val="0"/>
                <a:satOff val="0"/>
                <a:lumOff val="0"/>
                <a:alphaOff val="0"/>
              </a:prstClr>
            </a:solidFill>
            <a:latin typeface="Calibri" panose="020F0502020204030204"/>
            <a:ea typeface="+mn-ea"/>
            <a:cs typeface="+mn-cs"/>
          </a:endParaRPr>
        </a:p>
      </dgm:t>
    </dgm:pt>
    <dgm:pt modelId="{15F7C6C2-7D31-48E0-A0BA-2AC45CB9C86A}" type="parTrans" cxnId="{A95D2120-D485-4BB3-A6EA-4B385D0BCCC5}">
      <dgm:prSet/>
      <dgm:spPr/>
      <dgm:t>
        <a:bodyPr/>
        <a:lstStyle/>
        <a:p>
          <a:endParaRPr lang="en-US"/>
        </a:p>
      </dgm:t>
    </dgm:pt>
    <dgm:pt modelId="{6D706ED7-6670-40AF-A613-0784E7A03CFC}" type="sibTrans" cxnId="{A95D2120-D485-4BB3-A6EA-4B385D0BCCC5}">
      <dgm:prSet/>
      <dgm:spPr/>
      <dgm:t>
        <a:bodyPr/>
        <a:lstStyle/>
        <a:p>
          <a:endParaRPr lang="en-US"/>
        </a:p>
      </dgm:t>
    </dgm:pt>
    <dgm:pt modelId="{900A6413-9DAC-44B7-883E-0A83B3CDA1B9}">
      <dgm:prSet custT="1"/>
      <dgm:spPr>
        <a:noFill/>
        <a:ln>
          <a:noFill/>
        </a:ln>
        <a:effectLst/>
      </dgm:spPr>
      <dgm:t>
        <a:bodyPr spcFirstLastPara="0" vert="horz" wrap="square" lIns="131275" tIns="131275" rIns="131275" bIns="131275" numCol="1" spcCol="1270" anchor="ctr" anchorCtr="0"/>
        <a:lstStyle/>
        <a:p>
          <a:pPr>
            <a:lnSpc>
              <a:spcPct val="100000"/>
            </a:lnSpc>
          </a:pPr>
          <a:r>
            <a:rPr lang="nl-NL" sz="2800" kern="1200" dirty="0">
              <a:solidFill>
                <a:prstClr val="black">
                  <a:hueOff val="0"/>
                  <a:satOff val="0"/>
                  <a:lumOff val="0"/>
                  <a:alphaOff val="0"/>
                </a:prstClr>
              </a:solidFill>
              <a:latin typeface="Calibri" panose="020F0502020204030204"/>
              <a:ea typeface="+mn-ea"/>
              <a:cs typeface="+mn-cs"/>
            </a:rPr>
            <a:t>Q&amp;A</a:t>
          </a:r>
          <a:endParaRPr lang="en-US" sz="2800" kern="1200" dirty="0">
            <a:solidFill>
              <a:prstClr val="black">
                <a:hueOff val="0"/>
                <a:satOff val="0"/>
                <a:lumOff val="0"/>
                <a:alphaOff val="0"/>
              </a:prstClr>
            </a:solidFill>
            <a:latin typeface="Calibri" panose="020F0502020204030204"/>
            <a:ea typeface="+mn-ea"/>
            <a:cs typeface="+mn-cs"/>
          </a:endParaRPr>
        </a:p>
      </dgm:t>
    </dgm:pt>
    <dgm:pt modelId="{A3547273-9557-4CBF-99B1-06260B90FA56}" type="parTrans" cxnId="{DA1A0F8B-DAD4-453E-B382-B73BF83CD143}">
      <dgm:prSet/>
      <dgm:spPr/>
      <dgm:t>
        <a:bodyPr/>
        <a:lstStyle/>
        <a:p>
          <a:endParaRPr lang="en-US"/>
        </a:p>
      </dgm:t>
    </dgm:pt>
    <dgm:pt modelId="{F8DED84E-EEE8-4240-B8E8-1AFFE07AE552}" type="sibTrans" cxnId="{DA1A0F8B-DAD4-453E-B382-B73BF83CD143}">
      <dgm:prSet/>
      <dgm:spPr/>
      <dgm:t>
        <a:bodyPr/>
        <a:lstStyle/>
        <a:p>
          <a:endParaRPr lang="en-US"/>
        </a:p>
      </dgm:t>
    </dgm:pt>
    <dgm:pt modelId="{EFA146E1-A9D8-4AD4-85F1-BCBA7AC60365}" type="pres">
      <dgm:prSet presAssocID="{EF60DCE5-5A11-4385-B415-5B1B1F0BCB18}" presName="root" presStyleCnt="0">
        <dgm:presLayoutVars>
          <dgm:dir/>
          <dgm:resizeHandles val="exact"/>
        </dgm:presLayoutVars>
      </dgm:prSet>
      <dgm:spPr/>
    </dgm:pt>
    <dgm:pt modelId="{8B5A7A3C-4FEE-4DF9-9596-B88F7AEE59D8}" type="pres">
      <dgm:prSet presAssocID="{CCDD6161-A606-4A94-8D0D-4DBF87A03C2D}" presName="compNode" presStyleCnt="0"/>
      <dgm:spPr/>
    </dgm:pt>
    <dgm:pt modelId="{BB87C1D8-A425-4275-A14A-4FD7CC9AAB58}" type="pres">
      <dgm:prSet presAssocID="{CCDD6161-A606-4A94-8D0D-4DBF87A03C2D}" presName="bgRect" presStyleLbl="bgShp" presStyleIdx="0" presStyleCnt="4"/>
      <dgm:spPr/>
    </dgm:pt>
    <dgm:pt modelId="{25D09A95-67F0-4EEC-A585-98EF570F4478}" type="pres">
      <dgm:prSet presAssocID="{CCDD6161-A606-4A94-8D0D-4DBF87A03C2D}"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eacher"/>
        </a:ext>
      </dgm:extLst>
    </dgm:pt>
    <dgm:pt modelId="{835A8A38-EC34-44D0-86CF-1E75AFC32BC6}" type="pres">
      <dgm:prSet presAssocID="{CCDD6161-A606-4A94-8D0D-4DBF87A03C2D}" presName="spaceRect" presStyleCnt="0"/>
      <dgm:spPr/>
    </dgm:pt>
    <dgm:pt modelId="{43F036D2-2449-41A8-B376-65E71F116246}" type="pres">
      <dgm:prSet presAssocID="{CCDD6161-A606-4A94-8D0D-4DBF87A03C2D}" presName="parTx" presStyleLbl="revTx" presStyleIdx="0" presStyleCnt="4">
        <dgm:presLayoutVars>
          <dgm:chMax val="0"/>
          <dgm:chPref val="0"/>
        </dgm:presLayoutVars>
      </dgm:prSet>
      <dgm:spPr/>
    </dgm:pt>
    <dgm:pt modelId="{D36F1075-9A39-4FCB-9564-0E7F06DAE894}" type="pres">
      <dgm:prSet presAssocID="{AE6BA503-9195-4BBE-ACD4-C6CCBB6F3F98}" presName="sibTrans" presStyleCnt="0"/>
      <dgm:spPr/>
    </dgm:pt>
    <dgm:pt modelId="{C713254C-5307-47DA-B43D-B72B35979E32}" type="pres">
      <dgm:prSet presAssocID="{852A823A-2A9E-400F-817C-CADF949909B1}" presName="compNode" presStyleCnt="0"/>
      <dgm:spPr/>
    </dgm:pt>
    <dgm:pt modelId="{EDA5CE83-13E5-48CD-A0F9-F58A384587A9}" type="pres">
      <dgm:prSet presAssocID="{852A823A-2A9E-400F-817C-CADF949909B1}" presName="bgRect" presStyleLbl="bgShp" presStyleIdx="1" presStyleCnt="4"/>
      <dgm:spPr/>
    </dgm:pt>
    <dgm:pt modelId="{5F436F01-79F2-495C-8833-20CCA0B0330D}" type="pres">
      <dgm:prSet presAssocID="{852A823A-2A9E-400F-817C-CADF949909B1}"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jector screen"/>
        </a:ext>
      </dgm:extLst>
    </dgm:pt>
    <dgm:pt modelId="{82DFAA43-9C81-42E8-8B49-3B0875091683}" type="pres">
      <dgm:prSet presAssocID="{852A823A-2A9E-400F-817C-CADF949909B1}" presName="spaceRect" presStyleCnt="0"/>
      <dgm:spPr/>
    </dgm:pt>
    <dgm:pt modelId="{1FBA8CB5-7E3B-4558-92A7-58F8C78BFBDE}" type="pres">
      <dgm:prSet presAssocID="{852A823A-2A9E-400F-817C-CADF949909B1}" presName="parTx" presStyleLbl="revTx" presStyleIdx="1" presStyleCnt="4">
        <dgm:presLayoutVars>
          <dgm:chMax val="0"/>
          <dgm:chPref val="0"/>
        </dgm:presLayoutVars>
      </dgm:prSet>
      <dgm:spPr>
        <a:xfrm>
          <a:off x="1432649" y="1552933"/>
          <a:ext cx="5156041" cy="1240389"/>
        </a:xfrm>
        <a:prstGeom prst="rect">
          <a:avLst/>
        </a:prstGeom>
      </dgm:spPr>
    </dgm:pt>
    <dgm:pt modelId="{BA4422BC-F4EC-4A3D-8AFA-6665E6807E94}" type="pres">
      <dgm:prSet presAssocID="{81D3D514-F49D-4835-9EBD-CDFE364EEE41}" presName="sibTrans" presStyleCnt="0"/>
      <dgm:spPr/>
    </dgm:pt>
    <dgm:pt modelId="{BE89DB50-2749-4841-9BA5-C75B74C12139}" type="pres">
      <dgm:prSet presAssocID="{2E3E279F-6683-42E9-8536-92AD56CCA05B}" presName="compNode" presStyleCnt="0"/>
      <dgm:spPr/>
    </dgm:pt>
    <dgm:pt modelId="{4EFA158D-2BCC-4B87-BBC9-DA93EC55A438}" type="pres">
      <dgm:prSet presAssocID="{2E3E279F-6683-42E9-8536-92AD56CCA05B}" presName="bgRect" presStyleLbl="bgShp" presStyleIdx="2" presStyleCnt="4"/>
      <dgm:spPr/>
    </dgm:pt>
    <dgm:pt modelId="{0F88B852-3DF5-4251-B4DD-141D56D9AACE}" type="pres">
      <dgm:prSet presAssocID="{2E3E279F-6683-42E9-8536-92AD56CCA05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cientist"/>
        </a:ext>
      </dgm:extLst>
    </dgm:pt>
    <dgm:pt modelId="{447925D5-1D0F-4977-9F63-0434971077A0}" type="pres">
      <dgm:prSet presAssocID="{2E3E279F-6683-42E9-8536-92AD56CCA05B}" presName="spaceRect" presStyleCnt="0"/>
      <dgm:spPr/>
    </dgm:pt>
    <dgm:pt modelId="{353CBE09-A09E-4592-B900-1EAC6CDA593A}" type="pres">
      <dgm:prSet presAssocID="{2E3E279F-6683-42E9-8536-92AD56CCA05B}" presName="parTx" presStyleLbl="revTx" presStyleIdx="2" presStyleCnt="4">
        <dgm:presLayoutVars>
          <dgm:chMax val="0"/>
          <dgm:chPref val="0"/>
        </dgm:presLayoutVars>
      </dgm:prSet>
      <dgm:spPr>
        <a:xfrm>
          <a:off x="1432649" y="3103420"/>
          <a:ext cx="5156041" cy="1240389"/>
        </a:xfrm>
        <a:prstGeom prst="rect">
          <a:avLst/>
        </a:prstGeom>
      </dgm:spPr>
    </dgm:pt>
    <dgm:pt modelId="{8E3783F4-CCE5-47DB-9268-5A6B2975BEB8}" type="pres">
      <dgm:prSet presAssocID="{6D706ED7-6670-40AF-A613-0784E7A03CFC}" presName="sibTrans" presStyleCnt="0"/>
      <dgm:spPr/>
    </dgm:pt>
    <dgm:pt modelId="{1C8A712A-2598-417E-9909-ACAFE4848A64}" type="pres">
      <dgm:prSet presAssocID="{900A6413-9DAC-44B7-883E-0A83B3CDA1B9}" presName="compNode" presStyleCnt="0"/>
      <dgm:spPr/>
    </dgm:pt>
    <dgm:pt modelId="{4DE9F4D1-8080-4515-8C89-F81883FAA44B}" type="pres">
      <dgm:prSet presAssocID="{900A6413-9DAC-44B7-883E-0A83B3CDA1B9}" presName="bgRect" presStyleLbl="bgShp" presStyleIdx="3" presStyleCnt="4"/>
      <dgm:spPr/>
    </dgm:pt>
    <dgm:pt modelId="{18A74A31-167C-4D63-B8F0-450B5226B9C3}" type="pres">
      <dgm:prSet presAssocID="{900A6413-9DAC-44B7-883E-0A83B3CDA1B9}"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Questions"/>
        </a:ext>
      </dgm:extLst>
    </dgm:pt>
    <dgm:pt modelId="{0025BA7B-24EA-40D1-962F-3DFCF11673E6}" type="pres">
      <dgm:prSet presAssocID="{900A6413-9DAC-44B7-883E-0A83B3CDA1B9}" presName="spaceRect" presStyleCnt="0"/>
      <dgm:spPr/>
    </dgm:pt>
    <dgm:pt modelId="{F46C73D7-3D0E-47F8-9222-B2ECF610B5D7}" type="pres">
      <dgm:prSet presAssocID="{900A6413-9DAC-44B7-883E-0A83B3CDA1B9}" presName="parTx" presStyleLbl="revTx" presStyleIdx="3" presStyleCnt="4">
        <dgm:presLayoutVars>
          <dgm:chMax val="0"/>
          <dgm:chPref val="0"/>
        </dgm:presLayoutVars>
      </dgm:prSet>
      <dgm:spPr>
        <a:xfrm>
          <a:off x="1432649" y="4653906"/>
          <a:ext cx="5156041" cy="1240389"/>
        </a:xfrm>
        <a:prstGeom prst="rect">
          <a:avLst/>
        </a:prstGeom>
      </dgm:spPr>
    </dgm:pt>
  </dgm:ptLst>
  <dgm:cxnLst>
    <dgm:cxn modelId="{75400500-FEDA-483A-B4BD-386C8E64F4BD}" type="presOf" srcId="{2E3E279F-6683-42E9-8536-92AD56CCA05B}" destId="{353CBE09-A09E-4592-B900-1EAC6CDA593A}" srcOrd="0" destOrd="0" presId="urn:microsoft.com/office/officeart/2018/2/layout/IconVerticalSolidList"/>
    <dgm:cxn modelId="{A95D2120-D485-4BB3-A6EA-4B385D0BCCC5}" srcId="{EF60DCE5-5A11-4385-B415-5B1B1F0BCB18}" destId="{2E3E279F-6683-42E9-8536-92AD56CCA05B}" srcOrd="2" destOrd="0" parTransId="{15F7C6C2-7D31-48E0-A0BA-2AC45CB9C86A}" sibTransId="{6D706ED7-6670-40AF-A613-0784E7A03CFC}"/>
    <dgm:cxn modelId="{224DD145-3815-453D-8CD3-7F2F7C71FBFA}" srcId="{EF60DCE5-5A11-4385-B415-5B1B1F0BCB18}" destId="{852A823A-2A9E-400F-817C-CADF949909B1}" srcOrd="1" destOrd="0" parTransId="{A1E8638B-510C-42CB-BEC5-698C45FCDA7B}" sibTransId="{81D3D514-F49D-4835-9EBD-CDFE364EEE41}"/>
    <dgm:cxn modelId="{95361B7B-DA0E-4B93-B710-09BB86F7C386}" type="presOf" srcId="{900A6413-9DAC-44B7-883E-0A83B3CDA1B9}" destId="{F46C73D7-3D0E-47F8-9222-B2ECF610B5D7}" srcOrd="0" destOrd="0" presId="urn:microsoft.com/office/officeart/2018/2/layout/IconVerticalSolidList"/>
    <dgm:cxn modelId="{E8D0F487-3209-40AF-830E-5B702CA33E00}" type="presOf" srcId="{CCDD6161-A606-4A94-8D0D-4DBF87A03C2D}" destId="{43F036D2-2449-41A8-B376-65E71F116246}" srcOrd="0" destOrd="0" presId="urn:microsoft.com/office/officeart/2018/2/layout/IconVerticalSolidList"/>
    <dgm:cxn modelId="{DA1A0F8B-DAD4-453E-B382-B73BF83CD143}" srcId="{EF60DCE5-5A11-4385-B415-5B1B1F0BCB18}" destId="{900A6413-9DAC-44B7-883E-0A83B3CDA1B9}" srcOrd="3" destOrd="0" parTransId="{A3547273-9557-4CBF-99B1-06260B90FA56}" sibTransId="{F8DED84E-EEE8-4240-B8E8-1AFFE07AE552}"/>
    <dgm:cxn modelId="{E4B04AAD-892E-4614-B25C-80097A153086}" type="presOf" srcId="{852A823A-2A9E-400F-817C-CADF949909B1}" destId="{1FBA8CB5-7E3B-4558-92A7-58F8C78BFBDE}" srcOrd="0" destOrd="0" presId="urn:microsoft.com/office/officeart/2018/2/layout/IconVerticalSolidList"/>
    <dgm:cxn modelId="{56BC32BE-0DA9-419A-9C7E-2BE13EC28C17}" srcId="{EF60DCE5-5A11-4385-B415-5B1B1F0BCB18}" destId="{CCDD6161-A606-4A94-8D0D-4DBF87A03C2D}" srcOrd="0" destOrd="0" parTransId="{3F2BFBB2-B0C8-44BE-8971-70D3B00C0F6D}" sibTransId="{AE6BA503-9195-4BBE-ACD4-C6CCBB6F3F98}"/>
    <dgm:cxn modelId="{9F4B3DFE-70E2-48D1-AA1F-EBA10CC1B2C9}" type="presOf" srcId="{EF60DCE5-5A11-4385-B415-5B1B1F0BCB18}" destId="{EFA146E1-A9D8-4AD4-85F1-BCBA7AC60365}" srcOrd="0" destOrd="0" presId="urn:microsoft.com/office/officeart/2018/2/layout/IconVerticalSolidList"/>
    <dgm:cxn modelId="{3E5B8936-12FB-4E80-A108-656D1FD355EF}" type="presParOf" srcId="{EFA146E1-A9D8-4AD4-85F1-BCBA7AC60365}" destId="{8B5A7A3C-4FEE-4DF9-9596-B88F7AEE59D8}" srcOrd="0" destOrd="0" presId="urn:microsoft.com/office/officeart/2018/2/layout/IconVerticalSolidList"/>
    <dgm:cxn modelId="{48328C0A-9D8F-48F9-A79B-494A5D8FC825}" type="presParOf" srcId="{8B5A7A3C-4FEE-4DF9-9596-B88F7AEE59D8}" destId="{BB87C1D8-A425-4275-A14A-4FD7CC9AAB58}" srcOrd="0" destOrd="0" presId="urn:microsoft.com/office/officeart/2018/2/layout/IconVerticalSolidList"/>
    <dgm:cxn modelId="{D35471CC-904D-4685-ABD3-4B263F56A5A5}" type="presParOf" srcId="{8B5A7A3C-4FEE-4DF9-9596-B88F7AEE59D8}" destId="{25D09A95-67F0-4EEC-A585-98EF570F4478}" srcOrd="1" destOrd="0" presId="urn:microsoft.com/office/officeart/2018/2/layout/IconVerticalSolidList"/>
    <dgm:cxn modelId="{CB47DAD7-B1E4-4D86-8CE2-5B8E8ECA56E3}" type="presParOf" srcId="{8B5A7A3C-4FEE-4DF9-9596-B88F7AEE59D8}" destId="{835A8A38-EC34-44D0-86CF-1E75AFC32BC6}" srcOrd="2" destOrd="0" presId="urn:microsoft.com/office/officeart/2018/2/layout/IconVerticalSolidList"/>
    <dgm:cxn modelId="{8CDFC732-5049-4C7C-9103-8FB0978A60BC}" type="presParOf" srcId="{8B5A7A3C-4FEE-4DF9-9596-B88F7AEE59D8}" destId="{43F036D2-2449-41A8-B376-65E71F116246}" srcOrd="3" destOrd="0" presId="urn:microsoft.com/office/officeart/2018/2/layout/IconVerticalSolidList"/>
    <dgm:cxn modelId="{BAF9D81D-A207-4000-9CDE-1882F2472BF8}" type="presParOf" srcId="{EFA146E1-A9D8-4AD4-85F1-BCBA7AC60365}" destId="{D36F1075-9A39-4FCB-9564-0E7F06DAE894}" srcOrd="1" destOrd="0" presId="urn:microsoft.com/office/officeart/2018/2/layout/IconVerticalSolidList"/>
    <dgm:cxn modelId="{8449CFF3-7E62-440C-ADE9-5DDC20A38598}" type="presParOf" srcId="{EFA146E1-A9D8-4AD4-85F1-BCBA7AC60365}" destId="{C713254C-5307-47DA-B43D-B72B35979E32}" srcOrd="2" destOrd="0" presId="urn:microsoft.com/office/officeart/2018/2/layout/IconVerticalSolidList"/>
    <dgm:cxn modelId="{AEFCA041-FA45-4AC5-BCF9-4228574C7809}" type="presParOf" srcId="{C713254C-5307-47DA-B43D-B72B35979E32}" destId="{EDA5CE83-13E5-48CD-A0F9-F58A384587A9}" srcOrd="0" destOrd="0" presId="urn:microsoft.com/office/officeart/2018/2/layout/IconVerticalSolidList"/>
    <dgm:cxn modelId="{E8483EAD-3A2A-44CE-843C-9A5AC4C46AA0}" type="presParOf" srcId="{C713254C-5307-47DA-B43D-B72B35979E32}" destId="{5F436F01-79F2-495C-8833-20CCA0B0330D}" srcOrd="1" destOrd="0" presId="urn:microsoft.com/office/officeart/2018/2/layout/IconVerticalSolidList"/>
    <dgm:cxn modelId="{30B4F3F5-57D2-4686-8146-FD59A09D38CA}" type="presParOf" srcId="{C713254C-5307-47DA-B43D-B72B35979E32}" destId="{82DFAA43-9C81-42E8-8B49-3B0875091683}" srcOrd="2" destOrd="0" presId="urn:microsoft.com/office/officeart/2018/2/layout/IconVerticalSolidList"/>
    <dgm:cxn modelId="{837CA54D-4E22-4E6D-A1F0-12D1E804B88D}" type="presParOf" srcId="{C713254C-5307-47DA-B43D-B72B35979E32}" destId="{1FBA8CB5-7E3B-4558-92A7-58F8C78BFBDE}" srcOrd="3" destOrd="0" presId="urn:microsoft.com/office/officeart/2018/2/layout/IconVerticalSolidList"/>
    <dgm:cxn modelId="{6641A243-29A8-4941-AABA-32F4FB1E4971}" type="presParOf" srcId="{EFA146E1-A9D8-4AD4-85F1-BCBA7AC60365}" destId="{BA4422BC-F4EC-4A3D-8AFA-6665E6807E94}" srcOrd="3" destOrd="0" presId="urn:microsoft.com/office/officeart/2018/2/layout/IconVerticalSolidList"/>
    <dgm:cxn modelId="{B012E7A6-5D33-486A-A384-34E3B15CE1A9}" type="presParOf" srcId="{EFA146E1-A9D8-4AD4-85F1-BCBA7AC60365}" destId="{BE89DB50-2749-4841-9BA5-C75B74C12139}" srcOrd="4" destOrd="0" presId="urn:microsoft.com/office/officeart/2018/2/layout/IconVerticalSolidList"/>
    <dgm:cxn modelId="{5F999F37-4C37-4BAB-BA16-A43915D4BBA8}" type="presParOf" srcId="{BE89DB50-2749-4841-9BA5-C75B74C12139}" destId="{4EFA158D-2BCC-4B87-BBC9-DA93EC55A438}" srcOrd="0" destOrd="0" presId="urn:microsoft.com/office/officeart/2018/2/layout/IconVerticalSolidList"/>
    <dgm:cxn modelId="{1B3B2E36-4CFD-4C46-86AD-A51371F937D1}" type="presParOf" srcId="{BE89DB50-2749-4841-9BA5-C75B74C12139}" destId="{0F88B852-3DF5-4251-B4DD-141D56D9AACE}" srcOrd="1" destOrd="0" presId="urn:microsoft.com/office/officeart/2018/2/layout/IconVerticalSolidList"/>
    <dgm:cxn modelId="{3EBC2341-41C7-40F4-A307-F52F3AA2AE17}" type="presParOf" srcId="{BE89DB50-2749-4841-9BA5-C75B74C12139}" destId="{447925D5-1D0F-4977-9F63-0434971077A0}" srcOrd="2" destOrd="0" presId="urn:microsoft.com/office/officeart/2018/2/layout/IconVerticalSolidList"/>
    <dgm:cxn modelId="{FD16F122-0879-4484-B2C0-9BE7663C550F}" type="presParOf" srcId="{BE89DB50-2749-4841-9BA5-C75B74C12139}" destId="{353CBE09-A09E-4592-B900-1EAC6CDA593A}" srcOrd="3" destOrd="0" presId="urn:microsoft.com/office/officeart/2018/2/layout/IconVerticalSolidList"/>
    <dgm:cxn modelId="{43CB178F-1066-4A03-84A9-D7C1205A3A8D}" type="presParOf" srcId="{EFA146E1-A9D8-4AD4-85F1-BCBA7AC60365}" destId="{8E3783F4-CCE5-47DB-9268-5A6B2975BEB8}" srcOrd="5" destOrd="0" presId="urn:microsoft.com/office/officeart/2018/2/layout/IconVerticalSolidList"/>
    <dgm:cxn modelId="{C2FC9D5C-EBF3-4172-B989-2342922646CA}" type="presParOf" srcId="{EFA146E1-A9D8-4AD4-85F1-BCBA7AC60365}" destId="{1C8A712A-2598-417E-9909-ACAFE4848A64}" srcOrd="6" destOrd="0" presId="urn:microsoft.com/office/officeart/2018/2/layout/IconVerticalSolidList"/>
    <dgm:cxn modelId="{3B3D8CDE-9511-4364-85B7-F5DDEAC92DA4}" type="presParOf" srcId="{1C8A712A-2598-417E-9909-ACAFE4848A64}" destId="{4DE9F4D1-8080-4515-8C89-F81883FAA44B}" srcOrd="0" destOrd="0" presId="urn:microsoft.com/office/officeart/2018/2/layout/IconVerticalSolidList"/>
    <dgm:cxn modelId="{94CA5CA1-A876-4805-9D5A-DA975C9F6D84}" type="presParOf" srcId="{1C8A712A-2598-417E-9909-ACAFE4848A64}" destId="{18A74A31-167C-4D63-B8F0-450B5226B9C3}" srcOrd="1" destOrd="0" presId="urn:microsoft.com/office/officeart/2018/2/layout/IconVerticalSolidList"/>
    <dgm:cxn modelId="{7EDBAF1A-5C7E-4206-8330-BBBC142B509D}" type="presParOf" srcId="{1C8A712A-2598-417E-9909-ACAFE4848A64}" destId="{0025BA7B-24EA-40D1-962F-3DFCF11673E6}" srcOrd="2" destOrd="0" presId="urn:microsoft.com/office/officeart/2018/2/layout/IconVerticalSolidList"/>
    <dgm:cxn modelId="{88565235-4B28-468E-878D-3EF63B38E49F}" type="presParOf" srcId="{1C8A712A-2598-417E-9909-ACAFE4848A64}" destId="{F46C73D7-3D0E-47F8-9222-B2ECF610B5D7}"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07F83CD-06B7-4949-B98B-F8EE85AF52DB}" type="doc">
      <dgm:prSet loTypeId="urn:microsoft.com/office/officeart/2005/8/layout/vProcess5" loCatId="process" qsTypeId="urn:microsoft.com/office/officeart/2005/8/quickstyle/simple1" qsCatId="simple" csTypeId="urn:microsoft.com/office/officeart/2005/8/colors/colorful2" csCatId="colorful" phldr="1"/>
      <dgm:spPr/>
      <dgm:t>
        <a:bodyPr/>
        <a:lstStyle/>
        <a:p>
          <a:endParaRPr lang="en-US"/>
        </a:p>
      </dgm:t>
    </dgm:pt>
    <dgm:pt modelId="{81C37B25-AE71-48B8-AB38-A3EE8D15B416}">
      <dgm:prSet/>
      <dgm:spPr/>
      <dgm:t>
        <a:bodyPr/>
        <a:lstStyle/>
        <a:p>
          <a:r>
            <a:rPr lang="nl-NL" dirty="0" err="1"/>
            <a:t>Ask</a:t>
          </a:r>
          <a:r>
            <a:rPr lang="nl-NL" dirty="0"/>
            <a:t> </a:t>
          </a:r>
          <a:r>
            <a:rPr lang="nl-NL" dirty="0" err="1"/>
            <a:t>your</a:t>
          </a:r>
          <a:r>
            <a:rPr lang="nl-NL" dirty="0"/>
            <a:t> </a:t>
          </a:r>
          <a:r>
            <a:rPr lang="nl-NL" dirty="0" err="1"/>
            <a:t>questions</a:t>
          </a:r>
          <a:r>
            <a:rPr lang="nl-NL" dirty="0"/>
            <a:t> in </a:t>
          </a:r>
          <a:r>
            <a:rPr lang="nl-NL" dirty="0" err="1"/>
            <a:t>the</a:t>
          </a:r>
          <a:r>
            <a:rPr lang="nl-NL" dirty="0"/>
            <a:t> Zoom Q&amp;A </a:t>
          </a:r>
          <a:r>
            <a:rPr lang="nl-NL" dirty="0" err="1"/>
            <a:t>Window</a:t>
          </a:r>
          <a:endParaRPr lang="nl-NL" dirty="0"/>
        </a:p>
        <a:p>
          <a:r>
            <a:rPr lang="nl-NL" dirty="0"/>
            <a:t>Get </a:t>
          </a:r>
          <a:r>
            <a:rPr lang="nl-NL" dirty="0" err="1"/>
            <a:t>your</a:t>
          </a:r>
          <a:r>
            <a:rPr lang="nl-NL"/>
            <a:t> Cloud </a:t>
          </a:r>
          <a:r>
            <a:rPr lang="nl-NL" dirty="0"/>
            <a:t>Trial: </a:t>
          </a:r>
          <a:endParaRPr lang="en-US" dirty="0"/>
        </a:p>
      </dgm:t>
    </dgm:pt>
    <dgm:pt modelId="{7F48DE4D-0747-4F41-A8B5-B9D730F1F013}" type="parTrans" cxnId="{6BC8EF62-0BA6-4810-A121-F5241B83AD2E}">
      <dgm:prSet/>
      <dgm:spPr/>
      <dgm:t>
        <a:bodyPr/>
        <a:lstStyle/>
        <a:p>
          <a:endParaRPr lang="en-US"/>
        </a:p>
      </dgm:t>
    </dgm:pt>
    <dgm:pt modelId="{A96B6546-1DCD-4FE7-9170-318A66FD4438}" type="sibTrans" cxnId="{6BC8EF62-0BA6-4810-A121-F5241B83AD2E}">
      <dgm:prSet/>
      <dgm:spPr/>
      <dgm:t>
        <a:bodyPr/>
        <a:lstStyle/>
        <a:p>
          <a:endParaRPr lang="en-US"/>
        </a:p>
      </dgm:t>
    </dgm:pt>
    <dgm:pt modelId="{8BFC6305-67CA-4E75-84AB-7CCEBBBAAC08}">
      <dgm:prSet/>
      <dgm:spPr/>
      <dgm:t>
        <a:bodyPr/>
        <a:lstStyle/>
        <a:p>
          <a:r>
            <a:rPr lang="nl-NL" dirty="0"/>
            <a:t>We </a:t>
          </a:r>
          <a:r>
            <a:rPr lang="nl-NL" dirty="0" err="1"/>
            <a:t>will</a:t>
          </a:r>
          <a:r>
            <a:rPr lang="nl-NL" dirty="0"/>
            <a:t> </a:t>
          </a:r>
          <a:r>
            <a:rPr lang="nl-NL" dirty="0" err="1"/>
            <a:t>stay</a:t>
          </a:r>
          <a:r>
            <a:rPr lang="nl-NL" dirty="0"/>
            <a:t> online for </a:t>
          </a:r>
          <a:r>
            <a:rPr lang="nl-NL" dirty="0" err="1"/>
            <a:t>the</a:t>
          </a:r>
          <a:r>
            <a:rPr lang="nl-NL" dirty="0"/>
            <a:t> next </a:t>
          </a:r>
          <a:r>
            <a:rPr lang="nl-NL" dirty="0" err="1"/>
            <a:t>hour</a:t>
          </a:r>
          <a:r>
            <a:rPr lang="nl-NL" dirty="0"/>
            <a:t> </a:t>
          </a:r>
          <a:r>
            <a:rPr lang="nl-NL" dirty="0" err="1"/>
            <a:t>to</a:t>
          </a:r>
          <a:r>
            <a:rPr lang="nl-NL" dirty="0"/>
            <a:t> help </a:t>
          </a:r>
          <a:r>
            <a:rPr lang="nl-NL" dirty="0" err="1"/>
            <a:t>you</a:t>
          </a:r>
          <a:r>
            <a:rPr lang="nl-NL" dirty="0"/>
            <a:t> out </a:t>
          </a:r>
          <a:r>
            <a:rPr lang="nl-NL" dirty="0" err="1"/>
            <a:t>with</a:t>
          </a:r>
          <a:r>
            <a:rPr lang="nl-NL" dirty="0"/>
            <a:t> </a:t>
          </a:r>
          <a:r>
            <a:rPr lang="nl-NL" dirty="0" err="1"/>
            <a:t>handson</a:t>
          </a:r>
          <a:r>
            <a:rPr lang="nl-NL" dirty="0"/>
            <a:t> </a:t>
          </a:r>
          <a:r>
            <a:rPr lang="nl-NL" dirty="0" err="1"/>
            <a:t>challenges</a:t>
          </a:r>
          <a:endParaRPr lang="en-US" dirty="0"/>
        </a:p>
      </dgm:t>
    </dgm:pt>
    <dgm:pt modelId="{AE7CAE6D-077C-4461-BA36-F4F23A8AB9BA}" type="parTrans" cxnId="{C3C4261B-2239-42F5-B340-3A8F435C82C1}">
      <dgm:prSet/>
      <dgm:spPr/>
      <dgm:t>
        <a:bodyPr/>
        <a:lstStyle/>
        <a:p>
          <a:endParaRPr lang="en-US"/>
        </a:p>
      </dgm:t>
    </dgm:pt>
    <dgm:pt modelId="{FEC507F3-1FFE-42EC-BACB-67AE80783214}" type="sibTrans" cxnId="{C3C4261B-2239-42F5-B340-3A8F435C82C1}">
      <dgm:prSet/>
      <dgm:spPr/>
      <dgm:t>
        <a:bodyPr/>
        <a:lstStyle/>
        <a:p>
          <a:endParaRPr lang="en-US"/>
        </a:p>
      </dgm:t>
    </dgm:pt>
    <dgm:pt modelId="{0D601E1B-A9B0-43AD-993F-310BEAD16F17}" type="pres">
      <dgm:prSet presAssocID="{507F83CD-06B7-4949-B98B-F8EE85AF52DB}" presName="outerComposite" presStyleCnt="0">
        <dgm:presLayoutVars>
          <dgm:chMax val="5"/>
          <dgm:dir/>
          <dgm:resizeHandles val="exact"/>
        </dgm:presLayoutVars>
      </dgm:prSet>
      <dgm:spPr/>
    </dgm:pt>
    <dgm:pt modelId="{2B18C899-C60B-4044-AF66-B11E716D398F}" type="pres">
      <dgm:prSet presAssocID="{507F83CD-06B7-4949-B98B-F8EE85AF52DB}" presName="dummyMaxCanvas" presStyleCnt="0">
        <dgm:presLayoutVars/>
      </dgm:prSet>
      <dgm:spPr/>
    </dgm:pt>
    <dgm:pt modelId="{991B4D56-96CA-45DA-BE52-333269A270AD}" type="pres">
      <dgm:prSet presAssocID="{507F83CD-06B7-4949-B98B-F8EE85AF52DB}" presName="TwoNodes_1" presStyleLbl="node1" presStyleIdx="0" presStyleCnt="2">
        <dgm:presLayoutVars>
          <dgm:bulletEnabled val="1"/>
        </dgm:presLayoutVars>
      </dgm:prSet>
      <dgm:spPr/>
    </dgm:pt>
    <dgm:pt modelId="{2606461A-A3C3-4877-83F5-058B8278D797}" type="pres">
      <dgm:prSet presAssocID="{507F83CD-06B7-4949-B98B-F8EE85AF52DB}" presName="TwoNodes_2" presStyleLbl="node1" presStyleIdx="1" presStyleCnt="2">
        <dgm:presLayoutVars>
          <dgm:bulletEnabled val="1"/>
        </dgm:presLayoutVars>
      </dgm:prSet>
      <dgm:spPr/>
    </dgm:pt>
    <dgm:pt modelId="{A9CA31D2-270A-4E78-8ECE-1E3365A26002}" type="pres">
      <dgm:prSet presAssocID="{507F83CD-06B7-4949-B98B-F8EE85AF52DB}" presName="TwoConn_1-2" presStyleLbl="fgAccFollowNode1" presStyleIdx="0" presStyleCnt="1">
        <dgm:presLayoutVars>
          <dgm:bulletEnabled val="1"/>
        </dgm:presLayoutVars>
      </dgm:prSet>
      <dgm:spPr/>
    </dgm:pt>
    <dgm:pt modelId="{B78DEA38-6F02-48DD-821C-D0C4C28710E2}" type="pres">
      <dgm:prSet presAssocID="{507F83CD-06B7-4949-B98B-F8EE85AF52DB}" presName="TwoNodes_1_text" presStyleLbl="node1" presStyleIdx="1" presStyleCnt="2">
        <dgm:presLayoutVars>
          <dgm:bulletEnabled val="1"/>
        </dgm:presLayoutVars>
      </dgm:prSet>
      <dgm:spPr/>
    </dgm:pt>
    <dgm:pt modelId="{C031E1D0-6438-41FF-8746-8DA82C782F12}" type="pres">
      <dgm:prSet presAssocID="{507F83CD-06B7-4949-B98B-F8EE85AF52DB}" presName="TwoNodes_2_text" presStyleLbl="node1" presStyleIdx="1" presStyleCnt="2">
        <dgm:presLayoutVars>
          <dgm:bulletEnabled val="1"/>
        </dgm:presLayoutVars>
      </dgm:prSet>
      <dgm:spPr/>
    </dgm:pt>
  </dgm:ptLst>
  <dgm:cxnLst>
    <dgm:cxn modelId="{831CB805-7836-4A09-86A0-4477478AC4D6}" type="presOf" srcId="{8BFC6305-67CA-4E75-84AB-7CCEBBBAAC08}" destId="{C031E1D0-6438-41FF-8746-8DA82C782F12}" srcOrd="1" destOrd="0" presId="urn:microsoft.com/office/officeart/2005/8/layout/vProcess5"/>
    <dgm:cxn modelId="{AC157718-4A0F-4A7A-AFED-0B8628C5CBF3}" type="presOf" srcId="{507F83CD-06B7-4949-B98B-F8EE85AF52DB}" destId="{0D601E1B-A9B0-43AD-993F-310BEAD16F17}" srcOrd="0" destOrd="0" presId="urn:microsoft.com/office/officeart/2005/8/layout/vProcess5"/>
    <dgm:cxn modelId="{C3C4261B-2239-42F5-B340-3A8F435C82C1}" srcId="{507F83CD-06B7-4949-B98B-F8EE85AF52DB}" destId="{8BFC6305-67CA-4E75-84AB-7CCEBBBAAC08}" srcOrd="1" destOrd="0" parTransId="{AE7CAE6D-077C-4461-BA36-F4F23A8AB9BA}" sibTransId="{FEC507F3-1FFE-42EC-BACB-67AE80783214}"/>
    <dgm:cxn modelId="{AC563B1C-E6AA-4FBC-A100-7C78A3253EE5}" type="presOf" srcId="{8BFC6305-67CA-4E75-84AB-7CCEBBBAAC08}" destId="{2606461A-A3C3-4877-83F5-058B8278D797}" srcOrd="0" destOrd="0" presId="urn:microsoft.com/office/officeart/2005/8/layout/vProcess5"/>
    <dgm:cxn modelId="{CB07CC36-FE65-4130-84C4-0033FF21B930}" type="presOf" srcId="{A96B6546-1DCD-4FE7-9170-318A66FD4438}" destId="{A9CA31D2-270A-4E78-8ECE-1E3365A26002}" srcOrd="0" destOrd="0" presId="urn:microsoft.com/office/officeart/2005/8/layout/vProcess5"/>
    <dgm:cxn modelId="{6BC8EF62-0BA6-4810-A121-F5241B83AD2E}" srcId="{507F83CD-06B7-4949-B98B-F8EE85AF52DB}" destId="{81C37B25-AE71-48B8-AB38-A3EE8D15B416}" srcOrd="0" destOrd="0" parTransId="{7F48DE4D-0747-4F41-A8B5-B9D730F1F013}" sibTransId="{A96B6546-1DCD-4FE7-9170-318A66FD4438}"/>
    <dgm:cxn modelId="{D1220B58-87A3-4A6F-8230-26EF67E8C6A8}" type="presOf" srcId="{81C37B25-AE71-48B8-AB38-A3EE8D15B416}" destId="{991B4D56-96CA-45DA-BE52-333269A270AD}" srcOrd="0" destOrd="0" presId="urn:microsoft.com/office/officeart/2005/8/layout/vProcess5"/>
    <dgm:cxn modelId="{FB4025AE-E908-4559-A068-9CDAB0A8E7FA}" type="presOf" srcId="{81C37B25-AE71-48B8-AB38-A3EE8D15B416}" destId="{B78DEA38-6F02-48DD-821C-D0C4C28710E2}" srcOrd="1" destOrd="0" presId="urn:microsoft.com/office/officeart/2005/8/layout/vProcess5"/>
    <dgm:cxn modelId="{666EA1AA-FB08-4E04-9D0C-191CF3464DAF}" type="presParOf" srcId="{0D601E1B-A9B0-43AD-993F-310BEAD16F17}" destId="{2B18C899-C60B-4044-AF66-B11E716D398F}" srcOrd="0" destOrd="0" presId="urn:microsoft.com/office/officeart/2005/8/layout/vProcess5"/>
    <dgm:cxn modelId="{D8B737CE-D181-400F-93FA-402FF4C73B21}" type="presParOf" srcId="{0D601E1B-A9B0-43AD-993F-310BEAD16F17}" destId="{991B4D56-96CA-45DA-BE52-333269A270AD}" srcOrd="1" destOrd="0" presId="urn:microsoft.com/office/officeart/2005/8/layout/vProcess5"/>
    <dgm:cxn modelId="{D05583BB-726F-4115-B55F-195A3DDD51C7}" type="presParOf" srcId="{0D601E1B-A9B0-43AD-993F-310BEAD16F17}" destId="{2606461A-A3C3-4877-83F5-058B8278D797}" srcOrd="2" destOrd="0" presId="urn:microsoft.com/office/officeart/2005/8/layout/vProcess5"/>
    <dgm:cxn modelId="{B09C5F85-F51F-439B-AC82-1EBC7CB6CF7F}" type="presParOf" srcId="{0D601E1B-A9B0-43AD-993F-310BEAD16F17}" destId="{A9CA31D2-270A-4E78-8ECE-1E3365A26002}" srcOrd="3" destOrd="0" presId="urn:microsoft.com/office/officeart/2005/8/layout/vProcess5"/>
    <dgm:cxn modelId="{CA0163A1-2145-4003-B254-42C4EF281661}" type="presParOf" srcId="{0D601E1B-A9B0-43AD-993F-310BEAD16F17}" destId="{B78DEA38-6F02-48DD-821C-D0C4C28710E2}" srcOrd="4" destOrd="0" presId="urn:microsoft.com/office/officeart/2005/8/layout/vProcess5"/>
    <dgm:cxn modelId="{A8BDB07C-67F5-4C1C-9365-420B9BF94022}" type="presParOf" srcId="{0D601E1B-A9B0-43AD-993F-310BEAD16F17}" destId="{C031E1D0-6438-41FF-8746-8DA82C782F12}"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7C1D8-A425-4275-A14A-4FD7CC9AAB58}">
      <dsp:nvSpPr>
        <dsp:cNvPr id="0" name=""/>
        <dsp:cNvSpPr/>
      </dsp:nvSpPr>
      <dsp:spPr>
        <a:xfrm>
          <a:off x="0" y="2447"/>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D09A95-67F0-4EEC-A585-98EF570F4478}">
      <dsp:nvSpPr>
        <dsp:cNvPr id="0" name=""/>
        <dsp:cNvSpPr/>
      </dsp:nvSpPr>
      <dsp:spPr>
        <a:xfrm>
          <a:off x="375217" y="281534"/>
          <a:ext cx="682214" cy="6822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3F036D2-2449-41A8-B376-65E71F116246}">
      <dsp:nvSpPr>
        <dsp:cNvPr id="0" name=""/>
        <dsp:cNvSpPr/>
      </dsp:nvSpPr>
      <dsp:spPr>
        <a:xfrm>
          <a:off x="1432649" y="2447"/>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1244600">
            <a:lnSpc>
              <a:spcPct val="100000"/>
            </a:lnSpc>
            <a:spcBef>
              <a:spcPct val="0"/>
            </a:spcBef>
            <a:spcAft>
              <a:spcPct val="35000"/>
            </a:spcAft>
            <a:buNone/>
          </a:pPr>
          <a:r>
            <a:rPr lang="nl-NL" sz="2800" kern="1200" dirty="0" err="1"/>
            <a:t>Introduction</a:t>
          </a:r>
          <a:r>
            <a:rPr lang="nl-NL" sz="2800" kern="1200" dirty="0"/>
            <a:t> </a:t>
          </a:r>
          <a:endParaRPr lang="en-US" sz="2800" kern="1200" dirty="0"/>
        </a:p>
      </dsp:txBody>
      <dsp:txXfrm>
        <a:off x="1432649" y="2447"/>
        <a:ext cx="5156041" cy="1240389"/>
      </dsp:txXfrm>
    </dsp:sp>
    <dsp:sp modelId="{EDA5CE83-13E5-48CD-A0F9-F58A384587A9}">
      <dsp:nvSpPr>
        <dsp:cNvPr id="0" name=""/>
        <dsp:cNvSpPr/>
      </dsp:nvSpPr>
      <dsp:spPr>
        <a:xfrm>
          <a:off x="0" y="1552933"/>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436F01-79F2-495C-8833-20CCA0B0330D}">
      <dsp:nvSpPr>
        <dsp:cNvPr id="0" name=""/>
        <dsp:cNvSpPr/>
      </dsp:nvSpPr>
      <dsp:spPr>
        <a:xfrm>
          <a:off x="375217" y="1832021"/>
          <a:ext cx="682214" cy="6822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FBA8CB5-7E3B-4558-92A7-58F8C78BFBDE}">
      <dsp:nvSpPr>
        <dsp:cNvPr id="0" name=""/>
        <dsp:cNvSpPr/>
      </dsp:nvSpPr>
      <dsp:spPr>
        <a:xfrm>
          <a:off x="1432649" y="1552933"/>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1244600">
            <a:lnSpc>
              <a:spcPct val="100000"/>
            </a:lnSpc>
            <a:spcBef>
              <a:spcPct val="0"/>
            </a:spcBef>
            <a:spcAft>
              <a:spcPct val="35000"/>
            </a:spcAft>
            <a:buNone/>
          </a:pPr>
          <a:r>
            <a:rPr lang="nl-NL" sz="2800" kern="1200" dirty="0" err="1">
              <a:solidFill>
                <a:prstClr val="black">
                  <a:hueOff val="0"/>
                  <a:satOff val="0"/>
                  <a:lumOff val="0"/>
                  <a:alphaOff val="0"/>
                </a:prstClr>
              </a:solidFill>
              <a:latin typeface="Calibri" panose="020F0502020204030204"/>
              <a:ea typeface="+mn-ea"/>
              <a:cs typeface="+mn-cs"/>
            </a:rPr>
            <a:t>Demonstration</a:t>
          </a:r>
          <a:endParaRPr lang="en-US" sz="2800" kern="1200" dirty="0">
            <a:solidFill>
              <a:prstClr val="black">
                <a:hueOff val="0"/>
                <a:satOff val="0"/>
                <a:lumOff val="0"/>
                <a:alphaOff val="0"/>
              </a:prstClr>
            </a:solidFill>
            <a:latin typeface="Calibri" panose="020F0502020204030204"/>
            <a:ea typeface="+mn-ea"/>
            <a:cs typeface="+mn-cs"/>
          </a:endParaRPr>
        </a:p>
      </dsp:txBody>
      <dsp:txXfrm>
        <a:off x="1432649" y="1552933"/>
        <a:ext cx="5156041" cy="1240389"/>
      </dsp:txXfrm>
    </dsp:sp>
    <dsp:sp modelId="{4EFA158D-2BCC-4B87-BBC9-DA93EC55A438}">
      <dsp:nvSpPr>
        <dsp:cNvPr id="0" name=""/>
        <dsp:cNvSpPr/>
      </dsp:nvSpPr>
      <dsp:spPr>
        <a:xfrm>
          <a:off x="0" y="3103420"/>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F88B852-3DF5-4251-B4DD-141D56D9AACE}">
      <dsp:nvSpPr>
        <dsp:cNvPr id="0" name=""/>
        <dsp:cNvSpPr/>
      </dsp:nvSpPr>
      <dsp:spPr>
        <a:xfrm>
          <a:off x="375217" y="3382507"/>
          <a:ext cx="682214" cy="6822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3CBE09-A09E-4592-B900-1EAC6CDA593A}">
      <dsp:nvSpPr>
        <dsp:cNvPr id="0" name=""/>
        <dsp:cNvSpPr/>
      </dsp:nvSpPr>
      <dsp:spPr>
        <a:xfrm>
          <a:off x="1432649" y="3103420"/>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1244600">
            <a:lnSpc>
              <a:spcPct val="100000"/>
            </a:lnSpc>
            <a:spcBef>
              <a:spcPct val="0"/>
            </a:spcBef>
            <a:spcAft>
              <a:spcPct val="35000"/>
            </a:spcAft>
            <a:buNone/>
          </a:pPr>
          <a:r>
            <a:rPr lang="nl-NL" sz="2800" kern="1200" dirty="0" err="1">
              <a:solidFill>
                <a:prstClr val="black">
                  <a:hueOff val="0"/>
                  <a:satOff val="0"/>
                  <a:lumOff val="0"/>
                  <a:alphaOff val="0"/>
                </a:prstClr>
              </a:solidFill>
              <a:latin typeface="Calibri" panose="020F0502020204030204"/>
              <a:ea typeface="+mn-ea"/>
              <a:cs typeface="+mn-cs"/>
            </a:rPr>
            <a:t>Guided</a:t>
          </a:r>
          <a:r>
            <a:rPr lang="nl-NL" sz="2800" kern="1200" dirty="0">
              <a:solidFill>
                <a:prstClr val="black">
                  <a:hueOff val="0"/>
                  <a:satOff val="0"/>
                  <a:lumOff val="0"/>
                  <a:alphaOff val="0"/>
                </a:prstClr>
              </a:solidFill>
              <a:latin typeface="Calibri" panose="020F0502020204030204"/>
              <a:ea typeface="+mn-ea"/>
              <a:cs typeface="+mn-cs"/>
            </a:rPr>
            <a:t> </a:t>
          </a:r>
          <a:r>
            <a:rPr lang="nl-NL" sz="2800" kern="1200" dirty="0" err="1">
              <a:solidFill>
                <a:prstClr val="black">
                  <a:hueOff val="0"/>
                  <a:satOff val="0"/>
                  <a:lumOff val="0"/>
                  <a:alphaOff val="0"/>
                </a:prstClr>
              </a:solidFill>
              <a:latin typeface="Calibri" panose="020F0502020204030204"/>
              <a:ea typeface="+mn-ea"/>
              <a:cs typeface="+mn-cs"/>
            </a:rPr>
            <a:t>Handson</a:t>
          </a:r>
          <a:r>
            <a:rPr lang="nl-NL" sz="2800" kern="1200" dirty="0">
              <a:solidFill>
                <a:prstClr val="black">
                  <a:hueOff val="0"/>
                  <a:satOff val="0"/>
                  <a:lumOff val="0"/>
                  <a:alphaOff val="0"/>
                </a:prstClr>
              </a:solidFill>
              <a:latin typeface="Calibri" panose="020F0502020204030204"/>
              <a:ea typeface="+mn-ea"/>
              <a:cs typeface="+mn-cs"/>
            </a:rPr>
            <a:t> Labs</a:t>
          </a:r>
          <a:endParaRPr lang="en-US" sz="2800" kern="1200" dirty="0">
            <a:solidFill>
              <a:prstClr val="black">
                <a:hueOff val="0"/>
                <a:satOff val="0"/>
                <a:lumOff val="0"/>
                <a:alphaOff val="0"/>
              </a:prstClr>
            </a:solidFill>
            <a:latin typeface="Calibri" panose="020F0502020204030204"/>
            <a:ea typeface="+mn-ea"/>
            <a:cs typeface="+mn-cs"/>
          </a:endParaRPr>
        </a:p>
      </dsp:txBody>
      <dsp:txXfrm>
        <a:off x="1432649" y="3103420"/>
        <a:ext cx="5156041" cy="1240389"/>
      </dsp:txXfrm>
    </dsp:sp>
    <dsp:sp modelId="{4DE9F4D1-8080-4515-8C89-F81883FAA44B}">
      <dsp:nvSpPr>
        <dsp:cNvPr id="0" name=""/>
        <dsp:cNvSpPr/>
      </dsp:nvSpPr>
      <dsp:spPr>
        <a:xfrm>
          <a:off x="0" y="4653906"/>
          <a:ext cx="6588691" cy="124038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8A74A31-167C-4D63-B8F0-450B5226B9C3}">
      <dsp:nvSpPr>
        <dsp:cNvPr id="0" name=""/>
        <dsp:cNvSpPr/>
      </dsp:nvSpPr>
      <dsp:spPr>
        <a:xfrm>
          <a:off x="375217" y="4932994"/>
          <a:ext cx="682214" cy="68221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46C73D7-3D0E-47F8-9222-B2ECF610B5D7}">
      <dsp:nvSpPr>
        <dsp:cNvPr id="0" name=""/>
        <dsp:cNvSpPr/>
      </dsp:nvSpPr>
      <dsp:spPr>
        <a:xfrm>
          <a:off x="1432649" y="4653906"/>
          <a:ext cx="5156041" cy="12403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275" tIns="131275" rIns="131275" bIns="131275" numCol="1" spcCol="1270" anchor="ctr" anchorCtr="0">
          <a:noAutofit/>
        </a:bodyPr>
        <a:lstStyle/>
        <a:p>
          <a:pPr marL="0" lvl="0" indent="0" algn="l" defTabSz="1244600">
            <a:lnSpc>
              <a:spcPct val="100000"/>
            </a:lnSpc>
            <a:spcBef>
              <a:spcPct val="0"/>
            </a:spcBef>
            <a:spcAft>
              <a:spcPct val="35000"/>
            </a:spcAft>
            <a:buNone/>
          </a:pPr>
          <a:r>
            <a:rPr lang="nl-NL" sz="2800" kern="1200" dirty="0">
              <a:solidFill>
                <a:prstClr val="black">
                  <a:hueOff val="0"/>
                  <a:satOff val="0"/>
                  <a:lumOff val="0"/>
                  <a:alphaOff val="0"/>
                </a:prstClr>
              </a:solidFill>
              <a:latin typeface="Calibri" panose="020F0502020204030204"/>
              <a:ea typeface="+mn-ea"/>
              <a:cs typeface="+mn-cs"/>
            </a:rPr>
            <a:t>Q&amp;A</a:t>
          </a:r>
          <a:endParaRPr lang="en-US" sz="2800" kern="1200" dirty="0">
            <a:solidFill>
              <a:prstClr val="black">
                <a:hueOff val="0"/>
                <a:satOff val="0"/>
                <a:lumOff val="0"/>
                <a:alphaOff val="0"/>
              </a:prstClr>
            </a:solidFill>
            <a:latin typeface="Calibri" panose="020F0502020204030204"/>
            <a:ea typeface="+mn-ea"/>
            <a:cs typeface="+mn-cs"/>
          </a:endParaRPr>
        </a:p>
      </dsp:txBody>
      <dsp:txXfrm>
        <a:off x="1432649" y="4653906"/>
        <a:ext cx="5156041" cy="12403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B4D56-96CA-45DA-BE52-333269A270AD}">
      <dsp:nvSpPr>
        <dsp:cNvPr id="0" name=""/>
        <dsp:cNvSpPr/>
      </dsp:nvSpPr>
      <dsp:spPr>
        <a:xfrm>
          <a:off x="0" y="0"/>
          <a:ext cx="5600387" cy="2653534"/>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nl-NL" sz="2700" kern="1200" dirty="0" err="1"/>
            <a:t>Ask</a:t>
          </a:r>
          <a:r>
            <a:rPr lang="nl-NL" sz="2700" kern="1200" dirty="0"/>
            <a:t> </a:t>
          </a:r>
          <a:r>
            <a:rPr lang="nl-NL" sz="2700" kern="1200" dirty="0" err="1"/>
            <a:t>your</a:t>
          </a:r>
          <a:r>
            <a:rPr lang="nl-NL" sz="2700" kern="1200" dirty="0"/>
            <a:t> </a:t>
          </a:r>
          <a:r>
            <a:rPr lang="nl-NL" sz="2700" kern="1200" dirty="0" err="1"/>
            <a:t>questions</a:t>
          </a:r>
          <a:r>
            <a:rPr lang="nl-NL" sz="2700" kern="1200" dirty="0"/>
            <a:t> in </a:t>
          </a:r>
          <a:r>
            <a:rPr lang="nl-NL" sz="2700" kern="1200" dirty="0" err="1"/>
            <a:t>the</a:t>
          </a:r>
          <a:r>
            <a:rPr lang="nl-NL" sz="2700" kern="1200" dirty="0"/>
            <a:t> Zoom Q&amp;A </a:t>
          </a:r>
          <a:r>
            <a:rPr lang="nl-NL" sz="2700" kern="1200" dirty="0" err="1"/>
            <a:t>Window</a:t>
          </a:r>
          <a:endParaRPr lang="nl-NL" sz="2700" kern="1200" dirty="0"/>
        </a:p>
        <a:p>
          <a:pPr marL="0" lvl="0" indent="0" algn="l" defTabSz="1200150">
            <a:lnSpc>
              <a:spcPct val="90000"/>
            </a:lnSpc>
            <a:spcBef>
              <a:spcPct val="0"/>
            </a:spcBef>
            <a:spcAft>
              <a:spcPct val="35000"/>
            </a:spcAft>
            <a:buNone/>
          </a:pPr>
          <a:r>
            <a:rPr lang="nl-NL" sz="2700" kern="1200" dirty="0"/>
            <a:t>Get </a:t>
          </a:r>
          <a:r>
            <a:rPr lang="nl-NL" sz="2700" kern="1200" dirty="0" err="1"/>
            <a:t>your</a:t>
          </a:r>
          <a:r>
            <a:rPr lang="nl-NL" sz="2700" kern="1200"/>
            <a:t> Cloud </a:t>
          </a:r>
          <a:r>
            <a:rPr lang="nl-NL" sz="2700" kern="1200" dirty="0"/>
            <a:t>Trial: </a:t>
          </a:r>
          <a:endParaRPr lang="en-US" sz="2700" kern="1200" dirty="0"/>
        </a:p>
      </dsp:txBody>
      <dsp:txXfrm>
        <a:off x="77719" y="77719"/>
        <a:ext cx="2857753" cy="2498096"/>
      </dsp:txXfrm>
    </dsp:sp>
    <dsp:sp modelId="{2606461A-A3C3-4877-83F5-058B8278D797}">
      <dsp:nvSpPr>
        <dsp:cNvPr id="0" name=""/>
        <dsp:cNvSpPr/>
      </dsp:nvSpPr>
      <dsp:spPr>
        <a:xfrm>
          <a:off x="988303" y="3243208"/>
          <a:ext cx="5600387" cy="2653534"/>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nl-NL" sz="2700" kern="1200" dirty="0"/>
            <a:t>We </a:t>
          </a:r>
          <a:r>
            <a:rPr lang="nl-NL" sz="2700" kern="1200" dirty="0" err="1"/>
            <a:t>will</a:t>
          </a:r>
          <a:r>
            <a:rPr lang="nl-NL" sz="2700" kern="1200" dirty="0"/>
            <a:t> </a:t>
          </a:r>
          <a:r>
            <a:rPr lang="nl-NL" sz="2700" kern="1200" dirty="0" err="1"/>
            <a:t>stay</a:t>
          </a:r>
          <a:r>
            <a:rPr lang="nl-NL" sz="2700" kern="1200" dirty="0"/>
            <a:t> online for </a:t>
          </a:r>
          <a:r>
            <a:rPr lang="nl-NL" sz="2700" kern="1200" dirty="0" err="1"/>
            <a:t>the</a:t>
          </a:r>
          <a:r>
            <a:rPr lang="nl-NL" sz="2700" kern="1200" dirty="0"/>
            <a:t> next </a:t>
          </a:r>
          <a:r>
            <a:rPr lang="nl-NL" sz="2700" kern="1200" dirty="0" err="1"/>
            <a:t>hour</a:t>
          </a:r>
          <a:r>
            <a:rPr lang="nl-NL" sz="2700" kern="1200" dirty="0"/>
            <a:t> </a:t>
          </a:r>
          <a:r>
            <a:rPr lang="nl-NL" sz="2700" kern="1200" dirty="0" err="1"/>
            <a:t>to</a:t>
          </a:r>
          <a:r>
            <a:rPr lang="nl-NL" sz="2700" kern="1200" dirty="0"/>
            <a:t> help </a:t>
          </a:r>
          <a:r>
            <a:rPr lang="nl-NL" sz="2700" kern="1200" dirty="0" err="1"/>
            <a:t>you</a:t>
          </a:r>
          <a:r>
            <a:rPr lang="nl-NL" sz="2700" kern="1200" dirty="0"/>
            <a:t> out </a:t>
          </a:r>
          <a:r>
            <a:rPr lang="nl-NL" sz="2700" kern="1200" dirty="0" err="1"/>
            <a:t>with</a:t>
          </a:r>
          <a:r>
            <a:rPr lang="nl-NL" sz="2700" kern="1200" dirty="0"/>
            <a:t> </a:t>
          </a:r>
          <a:r>
            <a:rPr lang="nl-NL" sz="2700" kern="1200" dirty="0" err="1"/>
            <a:t>handson</a:t>
          </a:r>
          <a:r>
            <a:rPr lang="nl-NL" sz="2700" kern="1200" dirty="0"/>
            <a:t> </a:t>
          </a:r>
          <a:r>
            <a:rPr lang="nl-NL" sz="2700" kern="1200" dirty="0" err="1"/>
            <a:t>challenges</a:t>
          </a:r>
          <a:endParaRPr lang="en-US" sz="2700" kern="1200" dirty="0"/>
        </a:p>
      </dsp:txBody>
      <dsp:txXfrm>
        <a:off x="1066022" y="3320927"/>
        <a:ext cx="2731848" cy="2498096"/>
      </dsp:txXfrm>
    </dsp:sp>
    <dsp:sp modelId="{A9CA31D2-270A-4E78-8ECE-1E3365A26002}">
      <dsp:nvSpPr>
        <dsp:cNvPr id="0" name=""/>
        <dsp:cNvSpPr/>
      </dsp:nvSpPr>
      <dsp:spPr>
        <a:xfrm>
          <a:off x="3875590" y="2085972"/>
          <a:ext cx="1724797" cy="1724797"/>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4263669" y="2085972"/>
        <a:ext cx="948639" cy="1297910"/>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F2BDD7-EB0E-46FC-88D9-8BCF7A230569}" type="datetimeFigureOut">
              <a:rPr lang="en-NL" smtClean="0"/>
              <a:t>10/07/2020</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032238-CD4C-41DD-A6F0-9EB9E9538B95}" type="slidenum">
              <a:rPr lang="en-NL" smtClean="0"/>
              <a:t>‹#›</a:t>
            </a:fld>
            <a:endParaRPr lang="en-NL"/>
          </a:p>
        </p:txBody>
      </p:sp>
    </p:spTree>
    <p:extLst>
      <p:ext uri="{BB962C8B-B14F-4D97-AF65-F5344CB8AC3E}">
        <p14:creationId xmlns:p14="http://schemas.microsoft.com/office/powerpoint/2010/main" val="3125264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github.com/oracle/oci-typescript-sdk"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npmjs.com/package/oci-sdk"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blogs.oracle.com/developers/resource-principal-auth-with-nodejs-for-easy-oci-rest-api-access-from-your-oracle-functions"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https://github.com/oracle/oci-typescript-sdk</a:t>
            </a:r>
            <a:endParaRPr lang="en-US" dirty="0"/>
          </a:p>
          <a:p>
            <a:r>
              <a:rPr lang="en-US" dirty="0">
                <a:hlinkClick r:id="rId4"/>
              </a:rPr>
              <a:t>https://www.npmjs.com/package/oci-sdk</a:t>
            </a:r>
            <a:endParaRPr lang="en-NL" dirty="0"/>
          </a:p>
        </p:txBody>
      </p:sp>
      <p:sp>
        <p:nvSpPr>
          <p:cNvPr id="4" name="Slide Number Placeholder 3"/>
          <p:cNvSpPr>
            <a:spLocks noGrp="1"/>
          </p:cNvSpPr>
          <p:nvPr>
            <p:ph type="sldNum" sz="quarter" idx="5"/>
          </p:nvPr>
        </p:nvSpPr>
        <p:spPr/>
        <p:txBody>
          <a:bodyPr/>
          <a:lstStyle/>
          <a:p>
            <a:fld id="{77032238-CD4C-41DD-A6F0-9EB9E9538B95}" type="slidenum">
              <a:rPr lang="en-NL" smtClean="0"/>
              <a:t>37</a:t>
            </a:fld>
            <a:endParaRPr lang="en-NL"/>
          </a:p>
        </p:txBody>
      </p:sp>
    </p:spTree>
    <p:extLst>
      <p:ext uri="{BB962C8B-B14F-4D97-AF65-F5344CB8AC3E}">
        <p14:creationId xmlns:p14="http://schemas.microsoft.com/office/powerpoint/2010/main" val="221637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When RP auth is enabled for a function, there will be a series of environment variables available from within the function. We're concerned with two of those variables to help us sign our request, the first of which is </a:t>
            </a:r>
            <a:r>
              <a:rPr lang="en-US" dirty="0"/>
              <a:t>OCI_RESOURCE_PRINCIPAL_RPST</a:t>
            </a:r>
            <a:r>
              <a:rPr lang="en-US" sz="1200" b="0" i="0" kern="1200" dirty="0">
                <a:solidFill>
                  <a:schemeClr val="tx1"/>
                </a:solidFill>
                <a:effectLst/>
                <a:latin typeface="+mn-lt"/>
                <a:ea typeface="+mn-ea"/>
                <a:cs typeface="+mn-cs"/>
              </a:rPr>
              <a:t> which contains the path on the machine to a file containing the Remote Principal Session Token (RPST). This is token is formatted as a JWT and contains claims that identify the tenancy and compartment that the function resides within. We'll ultimately parse the RPST to retrieve those claims and use the RPST to sign the request later on, but for now, just read the token into a variable</a:t>
            </a:r>
          </a:p>
          <a:p>
            <a:endParaRPr lang="en-US" sz="1200" b="0" i="0" kern="1200" dirty="0">
              <a:solidFill>
                <a:schemeClr val="tx1"/>
              </a:solidFill>
              <a:effectLst/>
              <a:latin typeface="+mn-lt"/>
              <a:ea typeface="+mn-ea"/>
              <a:cs typeface="+mn-cs"/>
            </a:endParaRPr>
          </a:p>
          <a:p>
            <a:r>
              <a:rPr lang="en-US" dirty="0"/>
              <a:t>OCI_RESOURCE_PRINCIPAL_PRIVATE_PEM</a:t>
            </a:r>
            <a:r>
              <a:rPr lang="en-US" sz="1200" b="0" i="0" kern="1200" dirty="0">
                <a:solidFill>
                  <a:schemeClr val="tx1"/>
                </a:solidFill>
                <a:effectLst/>
                <a:latin typeface="+mn-lt"/>
                <a:ea typeface="+mn-ea"/>
                <a:cs typeface="+mn-cs"/>
              </a:rPr>
              <a:t> and it contains the path to a private key that we'll also use to sign our request</a:t>
            </a:r>
          </a:p>
          <a:p>
            <a:endParaRPr lang="en-US" sz="1200" b="0" i="0" kern="1200" dirty="0">
              <a:solidFill>
                <a:schemeClr val="tx1"/>
              </a:solidFill>
              <a:effectLst/>
              <a:latin typeface="+mn-lt"/>
              <a:ea typeface="+mn-ea"/>
              <a:cs typeface="+mn-cs"/>
            </a:endParaRPr>
          </a:p>
          <a:p>
            <a:r>
              <a:rPr lang="en-US" dirty="0">
                <a:hlinkClick r:id="rId3"/>
              </a:rPr>
              <a:t>https://blogs.oracle.com/developers/resource-principal-auth-with-nodejs-for-easy-oci-rest-api-access-from-your-oracle-functions</a:t>
            </a:r>
            <a:endParaRPr lang="en-NL" dirty="0"/>
          </a:p>
        </p:txBody>
      </p:sp>
      <p:sp>
        <p:nvSpPr>
          <p:cNvPr id="4" name="Slide Number Placeholder 3"/>
          <p:cNvSpPr>
            <a:spLocks noGrp="1"/>
          </p:cNvSpPr>
          <p:nvPr>
            <p:ph type="sldNum" sz="quarter" idx="5"/>
          </p:nvPr>
        </p:nvSpPr>
        <p:spPr/>
        <p:txBody>
          <a:bodyPr/>
          <a:lstStyle/>
          <a:p>
            <a:fld id="{77032238-CD4C-41DD-A6F0-9EB9E9538B95}" type="slidenum">
              <a:rPr lang="en-NL" smtClean="0"/>
              <a:t>38</a:t>
            </a:fld>
            <a:endParaRPr lang="en-NL"/>
          </a:p>
        </p:txBody>
      </p:sp>
    </p:spTree>
    <p:extLst>
      <p:ext uri="{BB962C8B-B14F-4D97-AF65-F5344CB8AC3E}">
        <p14:creationId xmlns:p14="http://schemas.microsoft.com/office/powerpoint/2010/main" val="3486176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AFE5-2B41-483F-BB24-7F8D3DB92E3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L"/>
          </a:p>
        </p:txBody>
      </p:sp>
      <p:sp>
        <p:nvSpPr>
          <p:cNvPr id="3" name="Subtitle 2">
            <a:extLst>
              <a:ext uri="{FF2B5EF4-FFF2-40B4-BE49-F238E27FC236}">
                <a16:creationId xmlns:a16="http://schemas.microsoft.com/office/drawing/2014/main" id="{CA17BF0C-F5E6-4E5E-B364-2D0D01449FF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9BD15921-941C-468D-89E8-E99427138F19}"/>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5" name="Footer Placeholder 4">
            <a:extLst>
              <a:ext uri="{FF2B5EF4-FFF2-40B4-BE49-F238E27FC236}">
                <a16:creationId xmlns:a16="http://schemas.microsoft.com/office/drawing/2014/main" id="{60D9DA31-AEC4-494A-90CB-B53F217B67B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0B4C5700-93C7-4A08-A683-B16FA474C190}"/>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0104209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E10A-FE80-450F-8725-2C3FCBC2A86A}"/>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EC0670A-1FD1-4C68-A808-9753512468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47A2208-003B-48E3-B4A6-6A0ADCB3B850}"/>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5" name="Footer Placeholder 4">
            <a:extLst>
              <a:ext uri="{FF2B5EF4-FFF2-40B4-BE49-F238E27FC236}">
                <a16:creationId xmlns:a16="http://schemas.microsoft.com/office/drawing/2014/main" id="{7067FFD1-786A-4CB7-AAC6-66669D09427F}"/>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B821004-22E5-46ED-9E71-7C7944FF935B}"/>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6857024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0DCE3-0195-43F4-9931-2651856470E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498D183-FDD4-4229-B5F4-E2B87B46250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E2E5CE-FF4D-4030-ABAD-542E3B69E448}"/>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5" name="Footer Placeholder 4">
            <a:extLst>
              <a:ext uri="{FF2B5EF4-FFF2-40B4-BE49-F238E27FC236}">
                <a16:creationId xmlns:a16="http://schemas.microsoft.com/office/drawing/2014/main" id="{4FC133A6-4676-4870-9E88-1FA1C300D50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1F66EC74-226F-4E79-BF01-A1C2CAF49A55}"/>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9354684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960005" y="1248000"/>
            <a:ext cx="8831999" cy="504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Developer MeetUp: Oracle Cloud Native Application Development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825765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5565587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B3D2-A20C-4E5E-97D2-9C476C895C5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BD06F6FA-51BB-498D-AB89-B82E2369839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7F2A0-DDA6-46E6-A4B3-D4CDE27A9ACF}"/>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5" name="Footer Placeholder 4">
            <a:extLst>
              <a:ext uri="{FF2B5EF4-FFF2-40B4-BE49-F238E27FC236}">
                <a16:creationId xmlns:a16="http://schemas.microsoft.com/office/drawing/2014/main" id="{9C529605-CCAE-4267-9137-274C83AF8094}"/>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A801957D-35E5-42B1-95BB-A1EC91CA1C91}"/>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9990915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53B8-0C66-4536-850E-B626E248488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B1F4A9B-EDE5-4F2C-B3D8-6403369F99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DBE8E5FC-24FE-422D-A25F-C1150E1357E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07839BD-2BBA-436F-9D5C-2F11E129D0E6}"/>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6" name="Footer Placeholder 5">
            <a:extLst>
              <a:ext uri="{FF2B5EF4-FFF2-40B4-BE49-F238E27FC236}">
                <a16:creationId xmlns:a16="http://schemas.microsoft.com/office/drawing/2014/main" id="{105C296E-5803-4643-8DAF-604B5D10E83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293D3028-332D-407E-89DB-DCB48B75345D}"/>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5293928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06C2-9A93-4AE5-B9BC-37E0C4FC95B0}"/>
              </a:ext>
            </a:extLst>
          </p:cNvPr>
          <p:cNvSpPr>
            <a:spLocks noGrp="1"/>
          </p:cNvSpPr>
          <p:nvPr>
            <p:ph type="title"/>
          </p:nvPr>
        </p:nvSpPr>
        <p:spPr>
          <a:xfrm>
            <a:off x="839788" y="365125"/>
            <a:ext cx="10515600" cy="1325563"/>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679CCDF-11D7-499A-8F1D-0AA1415841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3C1F3-992D-45D4-B355-17482D65FC9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FC02491-323C-440D-9A82-DD89739AC09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B8C0436-555D-449C-9033-EA45BED046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A4F8BDD-09F6-453D-BC56-CD9A877C29AD}"/>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8" name="Footer Placeholder 7">
            <a:extLst>
              <a:ext uri="{FF2B5EF4-FFF2-40B4-BE49-F238E27FC236}">
                <a16:creationId xmlns:a16="http://schemas.microsoft.com/office/drawing/2014/main" id="{F0E6BAD6-6DBE-4770-8F83-2C23D4F15295}"/>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CE1DBBE-1C99-4000-B231-6CDA7D0F290F}"/>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696674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8D8C-E0E4-4420-8DD3-26BB9CC5D7CE}"/>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146BEFBD-D46F-437E-A0BE-DDC8371B2269}"/>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4" name="Footer Placeholder 3">
            <a:extLst>
              <a:ext uri="{FF2B5EF4-FFF2-40B4-BE49-F238E27FC236}">
                <a16:creationId xmlns:a16="http://schemas.microsoft.com/office/drawing/2014/main" id="{2D260CE1-BEB3-43BE-BC39-B62B115BB012}"/>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770B5A8E-4E88-41D0-9BDD-B0F26650A00E}"/>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5033242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A9E9C-329A-4894-ABCD-C123FD078D47}"/>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3" name="Footer Placeholder 2">
            <a:extLst>
              <a:ext uri="{FF2B5EF4-FFF2-40B4-BE49-F238E27FC236}">
                <a16:creationId xmlns:a16="http://schemas.microsoft.com/office/drawing/2014/main" id="{42F7E3E0-0235-4EC5-AA15-507F4A2E16E3}"/>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A53E7E15-8A62-40B8-8DEA-0AA04E73FBA8}"/>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0060750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D9A3-309B-432E-9902-823C6502EA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74DFF18-5FAD-4427-8A37-36F8EB1DFA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8A8823A8-8BF5-4B0B-83DA-AC2C129F9F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242320-1F80-42AD-8A9A-7C53EE07C19C}"/>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6" name="Footer Placeholder 5">
            <a:extLst>
              <a:ext uri="{FF2B5EF4-FFF2-40B4-BE49-F238E27FC236}">
                <a16:creationId xmlns:a16="http://schemas.microsoft.com/office/drawing/2014/main" id="{643C42A7-707A-4A94-A22F-9D70C1739293}"/>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7DA01FBB-EF27-41AA-91F8-29FA146B8557}"/>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877018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6FA9-4159-4EF7-B1D1-8A37832379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29E82BB-9169-4E0A-9615-B63336A5BAA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08B5AE67-847E-401A-A388-9825DE5DE2C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E47CAF-0508-4F72-ACDB-E8D3453F2770}"/>
              </a:ext>
            </a:extLst>
          </p:cNvPr>
          <p:cNvSpPr>
            <a:spLocks noGrp="1"/>
          </p:cNvSpPr>
          <p:nvPr>
            <p:ph type="dt" sz="half" idx="10"/>
          </p:nvPr>
        </p:nvSpPr>
        <p:spPr/>
        <p:txBody>
          <a:bodyPr/>
          <a:lstStyle/>
          <a:p>
            <a:fld id="{4D93420B-9735-448A-ABE6-F0CA19D8D1E1}" type="datetimeFigureOut">
              <a:rPr lang="en-NL" smtClean="0"/>
              <a:t>10/07/2020</a:t>
            </a:fld>
            <a:endParaRPr lang="en-NL"/>
          </a:p>
        </p:txBody>
      </p:sp>
      <p:sp>
        <p:nvSpPr>
          <p:cNvPr id="6" name="Footer Placeholder 5">
            <a:extLst>
              <a:ext uri="{FF2B5EF4-FFF2-40B4-BE49-F238E27FC236}">
                <a16:creationId xmlns:a16="http://schemas.microsoft.com/office/drawing/2014/main" id="{62F66221-8DF3-4056-BB49-A3149B06131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C21112E0-454C-4BD8-AA0E-E2E7F01E9BC4}"/>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009088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3FD01-35C1-4F95-8EFF-2E11A0B2288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288DAB3-50DE-4536-A581-1FC20ABAAD2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23D363B-AA2D-420E-BF9B-4A49A9084E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D93420B-9735-448A-ABE6-F0CA19D8D1E1}" type="datetimeFigureOut">
              <a:rPr lang="en-NL" smtClean="0"/>
              <a:t>10/07/2020</a:t>
            </a:fld>
            <a:endParaRPr lang="en-NL"/>
          </a:p>
        </p:txBody>
      </p:sp>
      <p:sp>
        <p:nvSpPr>
          <p:cNvPr id="5" name="Footer Placeholder 4">
            <a:extLst>
              <a:ext uri="{FF2B5EF4-FFF2-40B4-BE49-F238E27FC236}">
                <a16:creationId xmlns:a16="http://schemas.microsoft.com/office/drawing/2014/main" id="{0637D0EA-79E2-40CD-8897-514684C0701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17F5881E-847F-47FF-B44C-147D2492105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2147643-9DFB-4680-AFF5-91CC0629070E}" type="slidenum">
              <a:rPr lang="en-NL" smtClean="0"/>
              <a:t>‹#›</a:t>
            </a:fld>
            <a:endParaRPr lang="en-NL"/>
          </a:p>
        </p:txBody>
      </p:sp>
    </p:spTree>
    <p:extLst>
      <p:ext uri="{BB962C8B-B14F-4D97-AF65-F5344CB8AC3E}">
        <p14:creationId xmlns:p14="http://schemas.microsoft.com/office/powerpoint/2010/main" val="38078668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jp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NULL"/><Relationship Id="rId4" Type="http://schemas.openxmlformats.org/officeDocument/2006/relationships/hyperlink" Target="http://bit.ly/real-oci"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svg"/><Relationship Id="rId7" Type="http://schemas.openxmlformats.org/officeDocument/2006/relationships/image" Target="../media/image43.svg"/><Relationship Id="rId12" Type="http://schemas.openxmlformats.org/officeDocument/2006/relationships/image" Target="../media/image15.jpe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24.svg"/><Relationship Id="rId5" Type="http://schemas.openxmlformats.org/officeDocument/2006/relationships/image" Target="../media/image41.svg"/><Relationship Id="rId10" Type="http://schemas.openxmlformats.org/officeDocument/2006/relationships/image" Target="../media/image23.png"/><Relationship Id="rId4" Type="http://schemas.openxmlformats.org/officeDocument/2006/relationships/image" Target="../media/image40.png"/><Relationship Id="rId9" Type="http://schemas.openxmlformats.org/officeDocument/2006/relationships/image" Target="../media/image45.svg"/></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15.jpeg"/></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15.jpeg"/><Relationship Id="rId7" Type="http://schemas.openxmlformats.org/officeDocument/2006/relationships/image" Target="../media/image54.png"/><Relationship Id="rId2" Type="http://schemas.openxmlformats.org/officeDocument/2006/relationships/image" Target="../media/image50.png"/><Relationship Id="rId1" Type="http://schemas.openxmlformats.org/officeDocument/2006/relationships/slideLayout" Target="../slideLayouts/slideLayout1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51.jpe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2.xml"/><Relationship Id="rId4"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15.jpeg"/><Relationship Id="rId5" Type="http://schemas.openxmlformats.org/officeDocument/2006/relationships/image" Target="../media/image66.svg"/><Relationship Id="rId4" Type="http://schemas.openxmlformats.org/officeDocument/2006/relationships/image" Target="../media/image65.png"/></Relationships>
</file>

<file path=ppt/slides/_rels/slide21.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svg"/><Relationship Id="rId7" Type="http://schemas.openxmlformats.org/officeDocument/2006/relationships/image" Target="../media/image68.svg"/><Relationship Id="rId2" Type="http://schemas.openxmlformats.org/officeDocument/2006/relationships/image" Target="../media/image63.png"/><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svg"/><Relationship Id="rId10" Type="http://schemas.openxmlformats.org/officeDocument/2006/relationships/image" Target="../media/image71.png"/><Relationship Id="rId4" Type="http://schemas.openxmlformats.org/officeDocument/2006/relationships/image" Target="../media/image65.png"/><Relationship Id="rId9" Type="http://schemas.openxmlformats.org/officeDocument/2006/relationships/image" Target="../media/image70.svg"/></Relationships>
</file>

<file path=ppt/slides/_rels/slide2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2.xml"/><Relationship Id="rId5" Type="http://schemas.openxmlformats.org/officeDocument/2006/relationships/image" Target="../media/image80.svg"/><Relationship Id="rId4" Type="http://schemas.openxmlformats.org/officeDocument/2006/relationships/image" Target="../media/image79.png"/></Relationships>
</file>

<file path=ppt/slides/_rels/slide28.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Layout" Target="../diagrams/layout1.xml"/><Relationship Id="rId7" Type="http://schemas.openxmlformats.org/officeDocument/2006/relationships/image" Target="../media/image15.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1.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89.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92.png"/><Relationship Id="rId11" Type="http://schemas.openxmlformats.org/officeDocument/2006/relationships/image" Target="../media/image97.png"/><Relationship Id="rId5" Type="http://schemas.openxmlformats.org/officeDocument/2006/relationships/image" Target="../media/image91.pn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3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3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02.png"/></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hyperlink" Target="http://bit.ly/real-oci"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5.jpeg"/><Relationship Id="rId4" Type="http://schemas.openxmlformats.org/officeDocument/2006/relationships/image" Target="../media/image105.png"/></Relationships>
</file>

<file path=ppt/slides/_rels/slide4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7.xml.rels><?xml version="1.0" encoding="UTF-8" standalone="yes"?>
<Relationships xmlns="http://schemas.openxmlformats.org/package/2006/relationships"><Relationship Id="rId8" Type="http://schemas.openxmlformats.org/officeDocument/2006/relationships/image" Target="../media/image3.jpeg"/><Relationship Id="rId13" Type="http://schemas.openxmlformats.org/officeDocument/2006/relationships/hyperlink" Target="http://cloud.oracle.com/tryit" TargetMode="External"/><Relationship Id="rId3" Type="http://schemas.openxmlformats.org/officeDocument/2006/relationships/diagramLayout" Target="../diagrams/layout2.xml"/><Relationship Id="rId7" Type="http://schemas.openxmlformats.org/officeDocument/2006/relationships/hyperlink" Target="http://bit.ly/real-oci" TargetMode="External"/><Relationship Id="rId12" Type="http://schemas.openxmlformats.org/officeDocument/2006/relationships/image" Target="../media/image109.svg"/><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11" Type="http://schemas.openxmlformats.org/officeDocument/2006/relationships/image" Target="../media/image108.png"/><Relationship Id="rId5" Type="http://schemas.openxmlformats.org/officeDocument/2006/relationships/diagramColors" Target="../diagrams/colors2.xml"/><Relationship Id="rId10" Type="http://schemas.openxmlformats.org/officeDocument/2006/relationships/image" Target="../media/image15.jpeg"/><Relationship Id="rId4" Type="http://schemas.openxmlformats.org/officeDocument/2006/relationships/diagramQuickStyle" Target="../diagrams/quickStyle2.xml"/><Relationship Id="rId9" Type="http://schemas.openxmlformats.org/officeDocument/2006/relationships/image" Target="../media/image4.jpg"/><Relationship Id="rId1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94.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hyperlink" Target="http://bit.ly/real-oci" TargetMode="External"/><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hyperlink" Target="http://cloud.oracle.com/tryit"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svg"/></Relationships>
</file>

<file path=ppt/slides/_rels/slide9.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image" Target="../media/image37.svg"/><Relationship Id="rId3" Type="http://schemas.openxmlformats.org/officeDocument/2006/relationships/image" Target="../media/image22.svg"/><Relationship Id="rId7" Type="http://schemas.openxmlformats.org/officeDocument/2006/relationships/image" Target="../media/image26.svg"/><Relationship Id="rId12" Type="http://schemas.openxmlformats.org/officeDocument/2006/relationships/image" Target="../media/image31.svg"/><Relationship Id="rId17" Type="http://schemas.openxmlformats.org/officeDocument/2006/relationships/image" Target="../media/image36.png"/><Relationship Id="rId2" Type="http://schemas.openxmlformats.org/officeDocument/2006/relationships/image" Target="../media/image21.png"/><Relationship Id="rId16" Type="http://schemas.openxmlformats.org/officeDocument/2006/relationships/image" Target="../media/image35.svg"/><Relationship Id="rId20" Type="http://schemas.openxmlformats.org/officeDocument/2006/relationships/image" Target="../media/image39.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sv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8.png"/><Relationship Id="rId4" Type="http://schemas.openxmlformats.org/officeDocument/2006/relationships/image" Target="../media/image23.png"/><Relationship Id="rId9" Type="http://schemas.openxmlformats.org/officeDocument/2006/relationships/image" Target="../media/image28.jpeg"/><Relationship Id="rId14" Type="http://schemas.openxmlformats.org/officeDocument/2006/relationships/image" Target="../media/image3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538A7B5-B32D-421E-B110-AB5B1A7CC2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Rectangle 72">
            <a:extLst>
              <a:ext uri="{FF2B5EF4-FFF2-40B4-BE49-F238E27FC236}">
                <a16:creationId xmlns:a16="http://schemas.microsoft.com/office/drawing/2014/main" id="{14D36999-26F8-45E4-AB41-D485D0B0B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40012"/>
            <a:ext cx="12191999" cy="2803359"/>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5" name="Picture 74">
            <a:extLst>
              <a:ext uri="{FF2B5EF4-FFF2-40B4-BE49-F238E27FC236}">
                <a16:creationId xmlns:a16="http://schemas.microsoft.com/office/drawing/2014/main" id="{30F8DA27-CE91-4AEB-B854-6F06B5485E3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23563" r="8214" b="45501"/>
          <a:stretch/>
        </p:blipFill>
        <p:spPr>
          <a:xfrm flipV="1">
            <a:off x="1" y="2404067"/>
            <a:ext cx="12191999" cy="2539327"/>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2" name="Title 1">
            <a:extLst>
              <a:ext uri="{FF2B5EF4-FFF2-40B4-BE49-F238E27FC236}">
                <a16:creationId xmlns:a16="http://schemas.microsoft.com/office/drawing/2014/main" id="{0201A9D6-C11C-4973-B53C-2AD261EF2A08}"/>
              </a:ext>
            </a:extLst>
          </p:cNvPr>
          <p:cNvSpPr>
            <a:spLocks noGrp="1"/>
          </p:cNvSpPr>
          <p:nvPr>
            <p:ph type="ctrTitle"/>
          </p:nvPr>
        </p:nvSpPr>
        <p:spPr>
          <a:xfrm>
            <a:off x="755904" y="4494130"/>
            <a:ext cx="10640754" cy="775845"/>
          </a:xfrm>
        </p:spPr>
        <p:txBody>
          <a:bodyPr anchor="b">
            <a:normAutofit/>
          </a:bodyPr>
          <a:lstStyle/>
          <a:p>
            <a:r>
              <a:rPr lang="nl-NL" sz="4400" dirty="0">
                <a:solidFill>
                  <a:srgbClr val="FF0000"/>
                </a:solidFill>
              </a:rPr>
              <a:t>Six Virtual Developer </a:t>
            </a:r>
            <a:r>
              <a:rPr lang="nl-NL" sz="4400" dirty="0" err="1">
                <a:solidFill>
                  <a:srgbClr val="FF0000"/>
                </a:solidFill>
              </a:rPr>
              <a:t>Meetups</a:t>
            </a:r>
            <a:endParaRPr lang="en-NL" sz="4400" dirty="0">
              <a:solidFill>
                <a:srgbClr val="FF0000"/>
              </a:solidFill>
            </a:endParaRPr>
          </a:p>
        </p:txBody>
      </p:sp>
      <p:pic>
        <p:nvPicPr>
          <p:cNvPr id="77" name="Picture 76">
            <a:extLst>
              <a:ext uri="{FF2B5EF4-FFF2-40B4-BE49-F238E27FC236}">
                <a16:creationId xmlns:a16="http://schemas.microsoft.com/office/drawing/2014/main" id="{F7AF4E20-3DDE-4998-96BE-44EE182540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8235" t="-1" r="8214" b="86237"/>
          <a:stretch/>
        </p:blipFill>
        <p:spPr>
          <a:xfrm flipV="1">
            <a:off x="0" y="5616534"/>
            <a:ext cx="12191999" cy="1129775"/>
          </a:xfrm>
          <a:custGeom>
            <a:avLst/>
            <a:gdLst>
              <a:gd name="connsiteX0" fmla="*/ 0 w 12191999"/>
              <a:gd name="connsiteY0" fmla="*/ 4473360 h 4473360"/>
              <a:gd name="connsiteX1" fmla="*/ 12191999 w 12191999"/>
              <a:gd name="connsiteY1" fmla="*/ 4473360 h 4473360"/>
              <a:gd name="connsiteX2" fmla="*/ 12191999 w 12191999"/>
              <a:gd name="connsiteY2" fmla="*/ 0 h 4473360"/>
              <a:gd name="connsiteX3" fmla="*/ 0 w 12191999"/>
              <a:gd name="connsiteY3" fmla="*/ 0 h 4473360"/>
            </a:gdLst>
            <a:ahLst/>
            <a:cxnLst>
              <a:cxn ang="0">
                <a:pos x="connsiteX0" y="connsiteY0"/>
              </a:cxn>
              <a:cxn ang="0">
                <a:pos x="connsiteX1" y="connsiteY1"/>
              </a:cxn>
              <a:cxn ang="0">
                <a:pos x="connsiteX2" y="connsiteY2"/>
              </a:cxn>
              <a:cxn ang="0">
                <a:pos x="connsiteX3" y="connsiteY3"/>
              </a:cxn>
            </a:cxnLst>
            <a:rect l="l" t="t" r="r" b="b"/>
            <a:pathLst>
              <a:path w="12191999" h="4473360">
                <a:moveTo>
                  <a:pt x="0" y="4473360"/>
                </a:moveTo>
                <a:lnTo>
                  <a:pt x="12191999" y="4473360"/>
                </a:lnTo>
                <a:lnTo>
                  <a:pt x="12191999" y="0"/>
                </a:lnTo>
                <a:lnTo>
                  <a:pt x="0" y="0"/>
                </a:lnTo>
                <a:close/>
              </a:path>
            </a:pathLst>
          </a:custGeom>
        </p:spPr>
      </p:pic>
      <p:sp>
        <p:nvSpPr>
          <p:cNvPr id="3" name="Subtitle 2">
            <a:extLst>
              <a:ext uri="{FF2B5EF4-FFF2-40B4-BE49-F238E27FC236}">
                <a16:creationId xmlns:a16="http://schemas.microsoft.com/office/drawing/2014/main" id="{D858BD58-52A8-4C77-9E71-011B436AA7F3}"/>
              </a:ext>
            </a:extLst>
          </p:cNvPr>
          <p:cNvSpPr>
            <a:spLocks noGrp="1"/>
          </p:cNvSpPr>
          <p:nvPr>
            <p:ph type="subTitle" idx="1"/>
          </p:nvPr>
        </p:nvSpPr>
        <p:spPr>
          <a:xfrm>
            <a:off x="1494403" y="5265889"/>
            <a:ext cx="9163757" cy="450447"/>
          </a:xfrm>
        </p:spPr>
        <p:txBody>
          <a:bodyPr anchor="ctr">
            <a:normAutofit/>
          </a:bodyPr>
          <a:lstStyle/>
          <a:p>
            <a:r>
              <a:rPr lang="nl-NL" dirty="0">
                <a:solidFill>
                  <a:srgbClr val="FFFFFF"/>
                </a:solidFill>
              </a:rPr>
              <a:t>Cloud Native Application Development on Oracle Cloud Platform</a:t>
            </a:r>
            <a:endParaRPr lang="en-NL" dirty="0">
              <a:solidFill>
                <a:srgbClr val="FFFFFF"/>
              </a:solidFill>
            </a:endParaRPr>
          </a:p>
        </p:txBody>
      </p:sp>
      <p:pic>
        <p:nvPicPr>
          <p:cNvPr id="1026" name="Picture 2" descr="image">
            <a:extLst>
              <a:ext uri="{FF2B5EF4-FFF2-40B4-BE49-F238E27FC236}">
                <a16:creationId xmlns:a16="http://schemas.microsoft.com/office/drawing/2014/main" id="{F00701A1-8FF6-40E0-8B59-4CF48B92935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00502" y="781063"/>
            <a:ext cx="10590997" cy="238297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13EB2BC-262A-495A-B92D-D85683F3F2F4}"/>
              </a:ext>
            </a:extLst>
          </p:cNvPr>
          <p:cNvSpPr txBox="1"/>
          <p:nvPr/>
        </p:nvSpPr>
        <p:spPr>
          <a:xfrm>
            <a:off x="3662361" y="5622862"/>
            <a:ext cx="9764712" cy="369332"/>
          </a:xfrm>
          <a:prstGeom prst="rect">
            <a:avLst/>
          </a:prstGeom>
          <a:noFill/>
        </p:spPr>
        <p:txBody>
          <a:bodyPr wrap="square" rtlCol="0">
            <a:spAutoFit/>
          </a:bodyPr>
          <a:lstStyle/>
          <a:p>
            <a:pPr lvl="0">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Recordings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are on </a:t>
            </a:r>
            <a:r>
              <a:rPr lang="nl-NL" dirty="0">
                <a:solidFill>
                  <a:prstClr val="black"/>
                </a:solidFill>
              </a:rPr>
              <a:t>YouTube: </a:t>
            </a:r>
            <a:r>
              <a:rPr lang="nl-NL" dirty="0">
                <a:solidFill>
                  <a:srgbClr val="C00000"/>
                </a:solidFill>
              </a:rPr>
              <a:t>bit.ly/real-utube</a:t>
            </a:r>
            <a:endParaRPr kumimoji="0" lang="en-NL" sz="1800" b="0" i="0" u="none" strike="noStrike" kern="1200" cap="none" spc="0" normalizeH="0" baseline="0" noProof="0" dirty="0">
              <a:ln>
                <a:noFill/>
              </a:ln>
              <a:solidFill>
                <a:srgbClr val="C00000"/>
              </a:solidFill>
              <a:effectLst/>
              <a:uLnTx/>
              <a:uFillTx/>
              <a:latin typeface="Calibri" panose="020F0502020204030204"/>
            </a:endParaRPr>
          </a:p>
        </p:txBody>
      </p:sp>
      <p:sp>
        <p:nvSpPr>
          <p:cNvPr id="12" name="Rectangle 11">
            <a:extLst>
              <a:ext uri="{FF2B5EF4-FFF2-40B4-BE49-F238E27FC236}">
                <a16:creationId xmlns:a16="http://schemas.microsoft.com/office/drawing/2014/main" id="{9D38A520-B84A-4340-B8B5-29A29A9F4E7B}"/>
              </a:ext>
            </a:extLst>
          </p:cNvPr>
          <p:cNvSpPr/>
          <p:nvPr/>
        </p:nvSpPr>
        <p:spPr>
          <a:xfrm>
            <a:off x="10113692" y="4147571"/>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hlinkClick r:id="rId4">
                  <a:extLst>
                    <a:ext uri="{A12FA001-AC4F-418D-AE19-62706E023703}">
                      <ahyp:hlinkClr xmlns:ahyp="http://schemas.microsoft.com/office/drawing/2018/hyperlinkcolor" val="tx"/>
                    </a:ext>
                  </a:extLst>
                </a:hlinkClick>
              </a:rPr>
              <a:t>http://bit.ly/real-oci</a:t>
            </a: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TextBox 12">
            <a:extLst>
              <a:ext uri="{FF2B5EF4-FFF2-40B4-BE49-F238E27FC236}">
                <a16:creationId xmlns:a16="http://schemas.microsoft.com/office/drawing/2014/main" id="{C85871DD-13F2-4266-9511-CA6EA5C6A46B}"/>
              </a:ext>
            </a:extLst>
          </p:cNvPr>
          <p:cNvSpPr txBox="1"/>
          <p:nvPr/>
        </p:nvSpPr>
        <p:spPr>
          <a:xfrm>
            <a:off x="3662361" y="3301864"/>
            <a:ext cx="39701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1" i="1" u="none" strike="noStrike" kern="1200" cap="none" spc="0" normalizeH="0" baseline="0" noProof="0" dirty="0" err="1">
                <a:ln>
                  <a:noFill/>
                </a:ln>
                <a:solidFill>
                  <a:prstClr val="black"/>
                </a:solidFill>
                <a:effectLst/>
                <a:uLnTx/>
                <a:uFillTx/>
                <a:latin typeface="Calibri" panose="020F0502020204030204"/>
                <a:ea typeface="+mn-ea"/>
                <a:cs typeface="+mn-cs"/>
              </a:rPr>
              <a:t>Wednesday</a:t>
            </a:r>
            <a:r>
              <a:rPr kumimoji="0" lang="nl-NL"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nl-NL" sz="1800" b="1" i="1" u="none" strike="noStrike" kern="1200" cap="none" spc="0" normalizeH="0" baseline="0" noProof="0" dirty="0" err="1">
                <a:ln>
                  <a:noFill/>
                </a:ln>
                <a:solidFill>
                  <a:prstClr val="black"/>
                </a:solidFill>
                <a:effectLst/>
                <a:uLnTx/>
                <a:uFillTx/>
                <a:latin typeface="Calibri" panose="020F0502020204030204"/>
                <a:ea typeface="+mn-ea"/>
                <a:cs typeface="+mn-cs"/>
              </a:rPr>
              <a:t>July</a:t>
            </a:r>
            <a:r>
              <a:rPr kumimoji="0" lang="nl-NL" sz="1800" b="1" i="1" u="none" strike="noStrike" kern="1200" cap="none" spc="0" normalizeH="0" baseline="0" noProof="0" dirty="0">
                <a:ln>
                  <a:noFill/>
                </a:ln>
                <a:solidFill>
                  <a:prstClr val="black"/>
                </a:solidFill>
                <a:effectLst/>
                <a:uLnTx/>
                <a:uFillTx/>
                <a:latin typeface="Calibri" panose="020F0502020204030204"/>
                <a:ea typeface="+mn-ea"/>
                <a:cs typeface="+mn-cs"/>
              </a:rPr>
              <a:t> </a:t>
            </a:r>
            <a:r>
              <a:rPr lang="nl-NL" b="1" i="1" dirty="0">
                <a:solidFill>
                  <a:prstClr val="black"/>
                </a:solidFill>
                <a:latin typeface="Calibri" panose="020F0502020204030204"/>
              </a:rPr>
              <a:t>8th</a:t>
            </a:r>
            <a:r>
              <a:rPr kumimoji="0" lang="nl-NL" sz="1800" b="1" i="1" u="none" strike="noStrike" kern="1200" cap="none" spc="0" normalizeH="0" baseline="0" noProof="0" dirty="0">
                <a:ln>
                  <a:noFill/>
                </a:ln>
                <a:solidFill>
                  <a:prstClr val="black"/>
                </a:solidFill>
                <a:effectLst/>
                <a:uLnTx/>
                <a:uFillTx/>
                <a:latin typeface="Calibri" panose="020F0502020204030204"/>
                <a:ea typeface="+mn-ea"/>
                <a:cs typeface="+mn-cs"/>
              </a:rPr>
              <a:t> – Cloud Operations</a:t>
            </a:r>
            <a:endParaRPr kumimoji="0" lang="en-NL" sz="1800" b="1" i="1"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4" name="TextBox 13">
            <a:extLst>
              <a:ext uri="{FF2B5EF4-FFF2-40B4-BE49-F238E27FC236}">
                <a16:creationId xmlns:a16="http://schemas.microsoft.com/office/drawing/2014/main" id="{3DFCEAEA-583A-4CE7-A7E5-77ECA18CC216}"/>
              </a:ext>
            </a:extLst>
          </p:cNvPr>
          <p:cNvSpPr txBox="1"/>
          <p:nvPr/>
        </p:nvSpPr>
        <p:spPr>
          <a:xfrm>
            <a:off x="2004551" y="6340091"/>
            <a:ext cx="825924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Monitoring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Vault</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Infrastructure</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as Code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Terraform</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 Resource Manager | </a:t>
            </a: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Logging</a:t>
            </a:r>
            <a:endParaRPr kumimoji="0" lang="en-NL"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5" name="Picture 2" descr="A person wearing glasses and smiling at the camera&#10;&#10;Description automatically generated">
            <a:extLst>
              <a:ext uri="{FF2B5EF4-FFF2-40B4-BE49-F238E27FC236}">
                <a16:creationId xmlns:a16="http://schemas.microsoft.com/office/drawing/2014/main" id="{7E388C2C-B46F-414B-BE95-1CA1E5B99B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5857" r="27104" b="-2"/>
          <a:stretch/>
        </p:blipFill>
        <p:spPr bwMode="auto">
          <a:xfrm>
            <a:off x="160011" y="4469796"/>
            <a:ext cx="1439411" cy="2042632"/>
          </a:xfrm>
          <a:prstGeom prst="rect">
            <a:avLst/>
          </a:prstGeom>
          <a:noFill/>
          <a:extLst>
            <a:ext uri="{909E8E84-426E-40DD-AFC4-6F175D3DCCD1}">
              <a14:hiddenFill xmlns:a14="http://schemas.microsoft.com/office/drawing/2010/main">
                <a:solidFill>
                  <a:srgbClr val="FFFFFF"/>
                </a:solidFill>
              </a14:hiddenFill>
            </a:ext>
          </a:extLst>
        </p:spPr>
      </p:pic>
      <p:pic>
        <p:nvPicPr>
          <p:cNvPr id="16" name="Content Placeholder 7" descr="A person smiling for the camera&#10;&#10;Description automatically generated">
            <a:extLst>
              <a:ext uri="{FF2B5EF4-FFF2-40B4-BE49-F238E27FC236}">
                <a16:creationId xmlns:a16="http://schemas.microsoft.com/office/drawing/2014/main" id="{64FC38A3-A5B6-447A-A9B6-328A52204B00}"/>
              </a:ext>
            </a:extLst>
          </p:cNvPr>
          <p:cNvPicPr>
            <a:picLocks noChangeAspect="1"/>
          </p:cNvPicPr>
          <p:nvPr/>
        </p:nvPicPr>
        <p:blipFill rotWithShape="1">
          <a:blip r:embed="rId5">
            <a:extLst>
              <a:ext uri="{28A0092B-C50C-407E-A947-70E740481C1C}">
                <a14:useLocalDpi xmlns:a14="http://schemas.microsoft.com/office/drawing/2010/main" val="0"/>
              </a:ext>
            </a:extLst>
          </a:blip>
          <a:srcRect l="29503" r="23252" b="-1"/>
          <a:stretch/>
        </p:blipFill>
        <p:spPr>
          <a:xfrm>
            <a:off x="10543397" y="4570388"/>
            <a:ext cx="1439411" cy="2033659"/>
          </a:xfrm>
          <a:prstGeom prst="rect">
            <a:avLst/>
          </a:prstGeom>
        </p:spPr>
      </p:pic>
      <p:pic>
        <p:nvPicPr>
          <p:cNvPr id="19" name="Picture 2" descr="A person wearing glasses and smiling at the camera&#10;&#10;Description automatically generated">
            <a:extLst>
              <a:ext uri="{FF2B5EF4-FFF2-40B4-BE49-F238E27FC236}">
                <a16:creationId xmlns:a16="http://schemas.microsoft.com/office/drawing/2014/main" id="{5A459E91-6469-4A3C-AFF5-1C20453478F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5857" r="27104" b="-2"/>
          <a:stretch/>
        </p:blipFill>
        <p:spPr bwMode="auto">
          <a:xfrm>
            <a:off x="273242" y="4554045"/>
            <a:ext cx="1163780" cy="1651490"/>
          </a:xfrm>
          <a:prstGeom prst="rect">
            <a:avLst/>
          </a:prstGeom>
          <a:noFill/>
          <a:extLst>
            <a:ext uri="{909E8E84-426E-40DD-AFC4-6F175D3DCCD1}">
              <a14:hiddenFill xmlns:a14="http://schemas.microsoft.com/office/drawing/2010/main">
                <a:solidFill>
                  <a:srgbClr val="FFFFFF"/>
                </a:solidFill>
              </a14:hiddenFill>
            </a:ext>
          </a:extLst>
        </p:spPr>
      </p:pic>
      <p:pic>
        <p:nvPicPr>
          <p:cNvPr id="20" name="Content Placeholder 7" descr="A person smiling for the camera&#10;&#10;Description automatically generated">
            <a:extLst>
              <a:ext uri="{FF2B5EF4-FFF2-40B4-BE49-F238E27FC236}">
                <a16:creationId xmlns:a16="http://schemas.microsoft.com/office/drawing/2014/main" id="{177B2277-83D2-4D8E-BB23-950F3F2ABF49}"/>
              </a:ext>
            </a:extLst>
          </p:cNvPr>
          <p:cNvPicPr>
            <a:picLocks noChangeAspect="1"/>
          </p:cNvPicPr>
          <p:nvPr/>
        </p:nvPicPr>
        <p:blipFill rotWithShape="1">
          <a:blip r:embed="rId7">
            <a:extLst>
              <a:ext uri="{28A0092B-C50C-407E-A947-70E740481C1C}">
                <a14:useLocalDpi xmlns:a14="http://schemas.microsoft.com/office/drawing/2010/main" val="0"/>
              </a:ext>
            </a:extLst>
          </a:blip>
          <a:srcRect l="29503" r="23252" b="-1"/>
          <a:stretch/>
        </p:blipFill>
        <p:spPr>
          <a:xfrm>
            <a:off x="10658160" y="4609489"/>
            <a:ext cx="1168309" cy="1650634"/>
          </a:xfrm>
          <a:prstGeom prst="rect">
            <a:avLst/>
          </a:prstGeom>
        </p:spPr>
      </p:pic>
      <p:sp>
        <p:nvSpPr>
          <p:cNvPr id="18" name="TextBox 17">
            <a:extLst>
              <a:ext uri="{FF2B5EF4-FFF2-40B4-BE49-F238E27FC236}">
                <a16:creationId xmlns:a16="http://schemas.microsoft.com/office/drawing/2014/main" id="{0B5C238B-8592-4AD1-BABA-C83D32058CBF}"/>
              </a:ext>
            </a:extLst>
          </p:cNvPr>
          <p:cNvSpPr txBox="1"/>
          <p:nvPr/>
        </p:nvSpPr>
        <p:spPr>
          <a:xfrm rot="359399">
            <a:off x="10671008" y="5859641"/>
            <a:ext cx="1175450" cy="307777"/>
          </a:xfrm>
          <a:prstGeom prst="rect">
            <a:avLst/>
          </a:prstGeom>
          <a:noFill/>
          <a:ln w="34925">
            <a:solidFill>
              <a:srgbClr val="FFFFFF"/>
            </a:solidFill>
          </a:ln>
          <a:effectLst>
            <a:outerShdw blurRad="317500" dir="2700000" algn="ctr">
              <a:srgbClr val="000000">
                <a:alpha val="43000"/>
              </a:srgbClr>
            </a:outerShdw>
          </a:effectLst>
          <a:scene3d>
            <a:camera prst="perspectiveFront" fov="7200000">
              <a:rot lat="1375974" lon="21307913" rev="1093847"/>
            </a:camera>
            <a:lightRig rig="threePt" dir="t">
              <a:rot lat="0" lon="0" rev="0"/>
            </a:lightRig>
          </a:scene3d>
          <a:sp3d z="50800" extrusionH="38100" prstMaterial="clear">
            <a:bevelT w="260350" h="50800" prst="softRound"/>
            <a:bevelB prst="softRound"/>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black"/>
                </a:solidFill>
                <a:effectLst/>
                <a:uLnTx/>
                <a:uFillTx/>
                <a:latin typeface="Calibri" panose="020F0502020204030204"/>
                <a:ea typeface="+mn-ea"/>
                <a:cs typeface="+mn-cs"/>
              </a:rPr>
              <a:t>Lucas Jellema</a:t>
            </a:r>
            <a:endParaRPr kumimoji="0" lang="en-NL" sz="1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7" name="TextBox 16">
            <a:extLst>
              <a:ext uri="{FF2B5EF4-FFF2-40B4-BE49-F238E27FC236}">
                <a16:creationId xmlns:a16="http://schemas.microsoft.com/office/drawing/2014/main" id="{96B3FD78-B433-468C-B4FB-E194ED768D3D}"/>
              </a:ext>
            </a:extLst>
          </p:cNvPr>
          <p:cNvSpPr txBox="1"/>
          <p:nvPr/>
        </p:nvSpPr>
        <p:spPr>
          <a:xfrm>
            <a:off x="152177" y="5762788"/>
            <a:ext cx="1455078" cy="307777"/>
          </a:xfrm>
          <a:prstGeom prst="rect">
            <a:avLst/>
          </a:prstGeom>
          <a:noFill/>
          <a:ln w="34925">
            <a:solidFill>
              <a:srgbClr val="FFFFFF"/>
            </a:solidFill>
          </a:ln>
          <a:effectLst>
            <a:outerShdw blurRad="317500" dir="2700000" algn="ctr">
              <a:srgbClr val="000000">
                <a:alpha val="43000"/>
              </a:srgbClr>
            </a:outerShdw>
          </a:effectLst>
          <a:scene3d>
            <a:camera prst="perspectiveFront" fov="7200000">
              <a:rot lat="1375974" lon="21307913" rev="1093847"/>
            </a:camera>
            <a:lightRig rig="threePt" dir="t">
              <a:rot lat="0" lon="0" rev="0"/>
            </a:lightRig>
          </a:scene3d>
          <a:sp3d z="50800" extrusionH="38100" prstMaterial="clear">
            <a:bevelT w="260350" h="50800" prst="softRound"/>
            <a:bevelB prst="softRound"/>
          </a:sp3d>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rPr>
              <a:t>Rolando Carrasco</a:t>
            </a:r>
            <a:endParaRPr kumimoji="0" lang="en-NL" sz="1400" b="0" i="0" u="none" strike="noStrike" kern="1200" cap="none" spc="0" normalizeH="0" baseline="0" noProof="0" dirty="0">
              <a:ln>
                <a:noFill/>
              </a:ln>
              <a:solidFill>
                <a:prstClr val="white">
                  <a:lumMod val="9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017400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9A7F6-1A8C-4580-B1BA-C622BCD2952B}"/>
              </a:ext>
            </a:extLst>
          </p:cNvPr>
          <p:cNvSpPr>
            <a:spLocks noGrp="1"/>
          </p:cNvSpPr>
          <p:nvPr>
            <p:ph type="title"/>
          </p:nvPr>
        </p:nvSpPr>
        <p:spPr>
          <a:xfrm>
            <a:off x="838200" y="365125"/>
            <a:ext cx="10515600" cy="1325563"/>
          </a:xfrm>
        </p:spPr>
        <p:txBody>
          <a:bodyPr/>
          <a:lstStyle/>
          <a:p>
            <a:r>
              <a:rPr lang="nl-NL" dirty="0"/>
              <a:t>Focus on</a:t>
            </a:r>
            <a:endParaRPr lang="en-NL" dirty="0"/>
          </a:p>
        </p:txBody>
      </p:sp>
      <p:sp>
        <p:nvSpPr>
          <p:cNvPr id="3" name="Content Placeholder 2">
            <a:extLst>
              <a:ext uri="{FF2B5EF4-FFF2-40B4-BE49-F238E27FC236}">
                <a16:creationId xmlns:a16="http://schemas.microsoft.com/office/drawing/2014/main" id="{E2DDFFA0-8460-418C-9081-64DFAE4FF390}"/>
              </a:ext>
            </a:extLst>
          </p:cNvPr>
          <p:cNvSpPr>
            <a:spLocks noGrp="1"/>
          </p:cNvSpPr>
          <p:nvPr>
            <p:ph idx="1"/>
          </p:nvPr>
        </p:nvSpPr>
        <p:spPr/>
        <p:txBody>
          <a:bodyPr>
            <a:normAutofit fontScale="92500" lnSpcReduction="10000"/>
          </a:bodyPr>
          <a:lstStyle/>
          <a:p>
            <a:r>
              <a:rPr lang="nl-NL" dirty="0"/>
              <a:t>Monitoring</a:t>
            </a:r>
          </a:p>
          <a:p>
            <a:pPr lvl="1"/>
            <a:r>
              <a:rPr lang="nl-NL" dirty="0" err="1"/>
              <a:t>Healthcheck</a:t>
            </a:r>
            <a:endParaRPr lang="nl-NL" dirty="0"/>
          </a:p>
          <a:p>
            <a:pPr lvl="1"/>
            <a:r>
              <a:rPr lang="nl-NL" dirty="0" err="1"/>
              <a:t>Metrics</a:t>
            </a:r>
            <a:r>
              <a:rPr lang="nl-NL" dirty="0"/>
              <a:t> Collection, Reporting </a:t>
            </a:r>
            <a:r>
              <a:rPr lang="nl-NL" dirty="0" err="1"/>
              <a:t>and</a:t>
            </a:r>
            <a:r>
              <a:rPr lang="nl-NL" dirty="0"/>
              <a:t> </a:t>
            </a:r>
            <a:r>
              <a:rPr lang="nl-NL" dirty="0" err="1"/>
              <a:t>Exploring</a:t>
            </a:r>
            <a:endParaRPr lang="nl-NL" dirty="0"/>
          </a:p>
          <a:p>
            <a:pPr lvl="1"/>
            <a:r>
              <a:rPr lang="nl-NL" dirty="0" err="1"/>
              <a:t>Alarms</a:t>
            </a:r>
            <a:r>
              <a:rPr lang="nl-NL" dirty="0"/>
              <a:t> (&amp; </a:t>
            </a:r>
            <a:r>
              <a:rPr lang="nl-NL" dirty="0" err="1"/>
              <a:t>Notifications</a:t>
            </a:r>
            <a:r>
              <a:rPr lang="nl-NL" dirty="0"/>
              <a:t>)</a:t>
            </a:r>
          </a:p>
          <a:p>
            <a:r>
              <a:rPr lang="nl-NL" dirty="0" err="1"/>
              <a:t>Logging</a:t>
            </a:r>
            <a:endParaRPr lang="nl-NL" dirty="0"/>
          </a:p>
          <a:p>
            <a:r>
              <a:rPr lang="nl-NL" dirty="0"/>
              <a:t>Audit</a:t>
            </a:r>
          </a:p>
          <a:p>
            <a:r>
              <a:rPr lang="nl-NL" dirty="0" err="1"/>
              <a:t>Vault</a:t>
            </a:r>
            <a:r>
              <a:rPr lang="nl-NL" dirty="0"/>
              <a:t> – Management of Keys </a:t>
            </a:r>
            <a:r>
              <a:rPr lang="nl-NL" dirty="0" err="1"/>
              <a:t>and</a:t>
            </a:r>
            <a:r>
              <a:rPr lang="nl-NL" dirty="0"/>
              <a:t> </a:t>
            </a:r>
            <a:r>
              <a:rPr lang="nl-NL" dirty="0" err="1"/>
              <a:t>Secrets</a:t>
            </a:r>
            <a:endParaRPr lang="nl-NL" dirty="0"/>
          </a:p>
          <a:p>
            <a:pPr lvl="1"/>
            <a:r>
              <a:rPr lang="nl-NL" dirty="0"/>
              <a:t>OCI SDK for </a:t>
            </a:r>
            <a:r>
              <a:rPr lang="nl-NL" dirty="0" err="1"/>
              <a:t>TypeScript</a:t>
            </a:r>
            <a:r>
              <a:rPr lang="nl-NL" dirty="0"/>
              <a:t>/</a:t>
            </a:r>
            <a:r>
              <a:rPr lang="nl-NL" dirty="0" err="1"/>
              <a:t>JavaScript</a:t>
            </a:r>
            <a:r>
              <a:rPr lang="nl-NL" dirty="0"/>
              <a:t>/Node</a:t>
            </a:r>
          </a:p>
          <a:p>
            <a:r>
              <a:rPr lang="nl-NL" dirty="0" err="1"/>
              <a:t>Infrastructure</a:t>
            </a:r>
            <a:r>
              <a:rPr lang="nl-NL" dirty="0"/>
              <a:t> as Code</a:t>
            </a:r>
          </a:p>
          <a:p>
            <a:pPr lvl="1"/>
            <a:r>
              <a:rPr lang="nl-NL" dirty="0"/>
              <a:t>OCI </a:t>
            </a:r>
            <a:r>
              <a:rPr lang="nl-NL" dirty="0" err="1"/>
              <a:t>Terraform</a:t>
            </a:r>
            <a:r>
              <a:rPr lang="nl-NL" dirty="0"/>
              <a:t> Provider</a:t>
            </a:r>
          </a:p>
          <a:p>
            <a:pPr lvl="1"/>
            <a:r>
              <a:rPr lang="nl-NL" dirty="0"/>
              <a:t>Resource Manager</a:t>
            </a:r>
            <a:endParaRPr lang="en-NL" dirty="0"/>
          </a:p>
        </p:txBody>
      </p:sp>
      <p:grpSp>
        <p:nvGrpSpPr>
          <p:cNvPr id="39" name="Group 38">
            <a:extLst>
              <a:ext uri="{FF2B5EF4-FFF2-40B4-BE49-F238E27FC236}">
                <a16:creationId xmlns:a16="http://schemas.microsoft.com/office/drawing/2014/main" id="{4FC1941E-7108-4E4A-9226-DC99AFAC85FA}"/>
              </a:ext>
            </a:extLst>
          </p:cNvPr>
          <p:cNvGrpSpPr/>
          <p:nvPr/>
        </p:nvGrpSpPr>
        <p:grpSpPr>
          <a:xfrm>
            <a:off x="8560585" y="3552751"/>
            <a:ext cx="1968526" cy="1767844"/>
            <a:chOff x="303130" y="1040872"/>
            <a:chExt cx="1283748" cy="1283748"/>
          </a:xfrm>
        </p:grpSpPr>
        <p:pic>
          <p:nvPicPr>
            <p:cNvPr id="40" name="Graphic 64">
              <a:extLst>
                <a:ext uri="{FF2B5EF4-FFF2-40B4-BE49-F238E27FC236}">
                  <a16:creationId xmlns:a16="http://schemas.microsoft.com/office/drawing/2014/main" id="{C255EFB8-E7AF-4543-9B35-05D6171B1E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130" y="1040872"/>
              <a:ext cx="1283748" cy="1283748"/>
            </a:xfrm>
            <a:prstGeom prst="rect">
              <a:avLst/>
            </a:prstGeom>
          </p:spPr>
        </p:pic>
        <p:sp>
          <p:nvSpPr>
            <p:cNvPr id="41" name="Rectangle 40">
              <a:extLst>
                <a:ext uri="{FF2B5EF4-FFF2-40B4-BE49-F238E27FC236}">
                  <a16:creationId xmlns:a16="http://schemas.microsoft.com/office/drawing/2014/main" id="{97FBBD25-C905-4290-BFC7-32673706BA2C}"/>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grpSp>
        <p:nvGrpSpPr>
          <p:cNvPr id="112" name="Group 111">
            <a:extLst>
              <a:ext uri="{FF2B5EF4-FFF2-40B4-BE49-F238E27FC236}">
                <a16:creationId xmlns:a16="http://schemas.microsoft.com/office/drawing/2014/main" id="{8D5CF203-C038-47F1-8029-E3557FE61CA3}"/>
              </a:ext>
            </a:extLst>
          </p:cNvPr>
          <p:cNvGrpSpPr/>
          <p:nvPr/>
        </p:nvGrpSpPr>
        <p:grpSpPr>
          <a:xfrm>
            <a:off x="9076996" y="2353352"/>
            <a:ext cx="805942" cy="924017"/>
            <a:chOff x="10565918" y="1521439"/>
            <a:chExt cx="805942" cy="924017"/>
          </a:xfrm>
        </p:grpSpPr>
        <p:grpSp>
          <p:nvGrpSpPr>
            <p:cNvPr id="113" name="Group 112">
              <a:extLst>
                <a:ext uri="{FF2B5EF4-FFF2-40B4-BE49-F238E27FC236}">
                  <a16:creationId xmlns:a16="http://schemas.microsoft.com/office/drawing/2014/main" id="{5E75C1EC-1FFA-454A-A670-AE1B0DA6D6D9}"/>
                </a:ext>
              </a:extLst>
            </p:cNvPr>
            <p:cNvGrpSpPr/>
            <p:nvPr/>
          </p:nvGrpSpPr>
          <p:grpSpPr>
            <a:xfrm>
              <a:off x="10621648" y="1521439"/>
              <a:ext cx="724280" cy="543828"/>
              <a:chOff x="5830775" y="4014585"/>
              <a:chExt cx="724280" cy="543828"/>
            </a:xfrm>
          </p:grpSpPr>
          <p:sp>
            <p:nvSpPr>
              <p:cNvPr id="115" name="Rectangle 114">
                <a:extLst>
                  <a:ext uri="{FF2B5EF4-FFF2-40B4-BE49-F238E27FC236}">
                    <a16:creationId xmlns:a16="http://schemas.microsoft.com/office/drawing/2014/main" id="{EDB56BA2-A962-4AA7-9517-7A52D840B1FE}"/>
                  </a:ext>
                </a:extLst>
              </p:cNvPr>
              <p:cNvSpPr/>
              <p:nvPr/>
            </p:nvSpPr>
            <p:spPr>
              <a:xfrm>
                <a:off x="5830775" y="4014585"/>
                <a:ext cx="724280"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16" name="Group 115">
                <a:extLst>
                  <a:ext uri="{FF2B5EF4-FFF2-40B4-BE49-F238E27FC236}">
                    <a16:creationId xmlns:a16="http://schemas.microsoft.com/office/drawing/2014/main" id="{BF23406B-8DD2-40BD-8235-6ED39240977B}"/>
                  </a:ext>
                </a:extLst>
              </p:cNvPr>
              <p:cNvGrpSpPr/>
              <p:nvPr/>
            </p:nvGrpSpPr>
            <p:grpSpPr>
              <a:xfrm>
                <a:off x="5933397" y="4086499"/>
                <a:ext cx="523527" cy="406751"/>
                <a:chOff x="8057075" y="4162651"/>
                <a:chExt cx="633412" cy="492125"/>
              </a:xfrm>
            </p:grpSpPr>
            <p:sp>
              <p:nvSpPr>
                <p:cNvPr id="117" name="Freeform 48">
                  <a:extLst>
                    <a:ext uri="{FF2B5EF4-FFF2-40B4-BE49-F238E27FC236}">
                      <a16:creationId xmlns:a16="http://schemas.microsoft.com/office/drawing/2014/main" id="{0BDDCDDB-512F-4515-B713-058AA84B476D}"/>
                    </a:ext>
                  </a:extLst>
                </p:cNvPr>
                <p:cNvSpPr>
                  <a:spLocks noChangeArrowheads="1"/>
                </p:cNvSpPr>
                <p:nvPr/>
              </p:nvSpPr>
              <p:spPr bwMode="auto">
                <a:xfrm>
                  <a:off x="8057075" y="4162651"/>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18" name="Freeform 49">
                  <a:extLst>
                    <a:ext uri="{FF2B5EF4-FFF2-40B4-BE49-F238E27FC236}">
                      <a16:creationId xmlns:a16="http://schemas.microsoft.com/office/drawing/2014/main" id="{CA7E8251-285B-47B1-8F6E-949A81D8109C}"/>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19" name="Freeform 50">
                  <a:extLst>
                    <a:ext uri="{FF2B5EF4-FFF2-40B4-BE49-F238E27FC236}">
                      <a16:creationId xmlns:a16="http://schemas.microsoft.com/office/drawing/2014/main" id="{6F9DE3C8-4BFA-48CF-BC6D-7EDE107F8FEC}"/>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0" name="Freeform 51">
                  <a:extLst>
                    <a:ext uri="{FF2B5EF4-FFF2-40B4-BE49-F238E27FC236}">
                      <a16:creationId xmlns:a16="http://schemas.microsoft.com/office/drawing/2014/main" id="{3DA57849-0C83-45D0-9EFB-9868A70ACBEB}"/>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1" name="Freeform 52">
                  <a:extLst>
                    <a:ext uri="{FF2B5EF4-FFF2-40B4-BE49-F238E27FC236}">
                      <a16:creationId xmlns:a16="http://schemas.microsoft.com/office/drawing/2014/main" id="{FD957A22-52CA-400A-96F6-2485A6057B3F}"/>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2" name="Freeform 53">
                  <a:extLst>
                    <a:ext uri="{FF2B5EF4-FFF2-40B4-BE49-F238E27FC236}">
                      <a16:creationId xmlns:a16="http://schemas.microsoft.com/office/drawing/2014/main" id="{FF856534-8475-4D38-87CC-2D07CED619E5}"/>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3" name="Freeform 54">
                  <a:extLst>
                    <a:ext uri="{FF2B5EF4-FFF2-40B4-BE49-F238E27FC236}">
                      <a16:creationId xmlns:a16="http://schemas.microsoft.com/office/drawing/2014/main" id="{1AE90D45-7479-4CA8-BA9C-E77DFAD132EC}"/>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4" name="Freeform 55">
                  <a:extLst>
                    <a:ext uri="{FF2B5EF4-FFF2-40B4-BE49-F238E27FC236}">
                      <a16:creationId xmlns:a16="http://schemas.microsoft.com/office/drawing/2014/main" id="{788E6CA0-A5EB-4FC7-981C-8E27D5FA9C3A}"/>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114" name="Rectangle 113">
              <a:extLst>
                <a:ext uri="{FF2B5EF4-FFF2-40B4-BE49-F238E27FC236}">
                  <a16:creationId xmlns:a16="http://schemas.microsoft.com/office/drawing/2014/main" id="{795DB0AB-4CB4-4A7A-AD39-A0BDE0BC07A8}"/>
                </a:ext>
              </a:extLst>
            </p:cNvPr>
            <p:cNvSpPr/>
            <p:nvPr/>
          </p:nvSpPr>
          <p:spPr>
            <a:xfrm>
              <a:off x="10565918" y="2106902"/>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Telemetry/</a:t>
              </a:r>
              <a:b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b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Monitoring</a:t>
              </a:r>
            </a:p>
          </p:txBody>
        </p:sp>
      </p:grpSp>
      <p:grpSp>
        <p:nvGrpSpPr>
          <p:cNvPr id="125" name="Group 124">
            <a:extLst>
              <a:ext uri="{FF2B5EF4-FFF2-40B4-BE49-F238E27FC236}">
                <a16:creationId xmlns:a16="http://schemas.microsoft.com/office/drawing/2014/main" id="{4F2DC04B-11A9-4BD0-B72E-3761CEE14C4D}"/>
              </a:ext>
            </a:extLst>
          </p:cNvPr>
          <p:cNvGrpSpPr/>
          <p:nvPr/>
        </p:nvGrpSpPr>
        <p:grpSpPr>
          <a:xfrm>
            <a:off x="7985552" y="1930013"/>
            <a:ext cx="805942" cy="937662"/>
            <a:chOff x="7676309" y="2584867"/>
            <a:chExt cx="805942" cy="937662"/>
          </a:xfrm>
        </p:grpSpPr>
        <p:grpSp>
          <p:nvGrpSpPr>
            <p:cNvPr id="126" name="Group 125">
              <a:extLst>
                <a:ext uri="{FF2B5EF4-FFF2-40B4-BE49-F238E27FC236}">
                  <a16:creationId xmlns:a16="http://schemas.microsoft.com/office/drawing/2014/main" id="{C641E3C0-E7AA-4750-8479-3A653DB713EE}"/>
                </a:ext>
              </a:extLst>
            </p:cNvPr>
            <p:cNvGrpSpPr/>
            <p:nvPr/>
          </p:nvGrpSpPr>
          <p:grpSpPr>
            <a:xfrm>
              <a:off x="7730803" y="2584867"/>
              <a:ext cx="677701" cy="695030"/>
              <a:chOff x="7053326" y="4004425"/>
              <a:chExt cx="606942" cy="622462"/>
            </a:xfrm>
          </p:grpSpPr>
          <p:sp>
            <p:nvSpPr>
              <p:cNvPr id="128" name="Rectangle 127">
                <a:extLst>
                  <a:ext uri="{FF2B5EF4-FFF2-40B4-BE49-F238E27FC236}">
                    <a16:creationId xmlns:a16="http://schemas.microsoft.com/office/drawing/2014/main" id="{F84884E8-0016-46C7-88F5-78808D29B76B}"/>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29" name="Group 128">
                <a:extLst>
                  <a:ext uri="{FF2B5EF4-FFF2-40B4-BE49-F238E27FC236}">
                    <a16:creationId xmlns:a16="http://schemas.microsoft.com/office/drawing/2014/main" id="{D34831DF-B4AB-44B6-8D9C-173F7A8FF456}"/>
                  </a:ext>
                </a:extLst>
              </p:cNvPr>
              <p:cNvGrpSpPr/>
              <p:nvPr/>
            </p:nvGrpSpPr>
            <p:grpSpPr>
              <a:xfrm>
                <a:off x="7163032" y="4055780"/>
                <a:ext cx="363451" cy="527464"/>
                <a:chOff x="9231825" y="4077333"/>
                <a:chExt cx="439737" cy="638175"/>
              </a:xfrm>
            </p:grpSpPr>
            <p:sp>
              <p:nvSpPr>
                <p:cNvPr id="130" name="Freeform 40">
                  <a:extLst>
                    <a:ext uri="{FF2B5EF4-FFF2-40B4-BE49-F238E27FC236}">
                      <a16:creationId xmlns:a16="http://schemas.microsoft.com/office/drawing/2014/main" id="{6CC795C2-9AD7-47B4-8921-A91CC678611D}"/>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31" name="Freeform 41">
                  <a:extLst>
                    <a:ext uri="{FF2B5EF4-FFF2-40B4-BE49-F238E27FC236}">
                      <a16:creationId xmlns:a16="http://schemas.microsoft.com/office/drawing/2014/main" id="{4908E9BD-4C95-41DC-AFEB-8725C4F61E80}"/>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32" name="Freeform 42">
                  <a:extLst>
                    <a:ext uri="{FF2B5EF4-FFF2-40B4-BE49-F238E27FC236}">
                      <a16:creationId xmlns:a16="http://schemas.microsoft.com/office/drawing/2014/main" id="{84CDF8F6-FE57-48C7-9E95-857AF303D4F7}"/>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33" name="Freeform 43">
                  <a:extLst>
                    <a:ext uri="{FF2B5EF4-FFF2-40B4-BE49-F238E27FC236}">
                      <a16:creationId xmlns:a16="http://schemas.microsoft.com/office/drawing/2014/main" id="{BDEC50F7-541B-49C7-97D2-05A8DA30634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34" name="Freeform 44">
                  <a:extLst>
                    <a:ext uri="{FF2B5EF4-FFF2-40B4-BE49-F238E27FC236}">
                      <a16:creationId xmlns:a16="http://schemas.microsoft.com/office/drawing/2014/main" id="{B8DE5628-F2E1-4C64-8773-50711219116C}"/>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127" name="Rectangle 126">
              <a:extLst>
                <a:ext uri="{FF2B5EF4-FFF2-40B4-BE49-F238E27FC236}">
                  <a16:creationId xmlns:a16="http://schemas.microsoft.com/office/drawing/2014/main" id="{F5D8B116-2F00-4231-89C0-B7ABC801E5ED}"/>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135" name="Group 134">
            <a:extLst>
              <a:ext uri="{FF2B5EF4-FFF2-40B4-BE49-F238E27FC236}">
                <a16:creationId xmlns:a16="http://schemas.microsoft.com/office/drawing/2014/main" id="{1AA6E877-0401-4D46-8DDC-B9A2DB602431}"/>
              </a:ext>
            </a:extLst>
          </p:cNvPr>
          <p:cNvGrpSpPr/>
          <p:nvPr/>
        </p:nvGrpSpPr>
        <p:grpSpPr>
          <a:xfrm>
            <a:off x="10589116" y="2416368"/>
            <a:ext cx="1215471" cy="1215471"/>
            <a:chOff x="343358" y="1039735"/>
            <a:chExt cx="1215471" cy="1215471"/>
          </a:xfrm>
        </p:grpSpPr>
        <p:pic>
          <p:nvPicPr>
            <p:cNvPr id="136" name="Graphic 77">
              <a:extLst>
                <a:ext uri="{FF2B5EF4-FFF2-40B4-BE49-F238E27FC236}">
                  <a16:creationId xmlns:a16="http://schemas.microsoft.com/office/drawing/2014/main" id="{37EBEC85-3FDB-42B1-BE0F-EBBD3AF8306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137" name="Rectangle 136">
              <a:extLst>
                <a:ext uri="{FF2B5EF4-FFF2-40B4-BE49-F238E27FC236}">
                  <a16:creationId xmlns:a16="http://schemas.microsoft.com/office/drawing/2014/main" id="{F75F459F-3F50-4EA3-A509-EA5C6248B2A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grpSp>
        <p:nvGrpSpPr>
          <p:cNvPr id="138" name="Group 137">
            <a:extLst>
              <a:ext uri="{FF2B5EF4-FFF2-40B4-BE49-F238E27FC236}">
                <a16:creationId xmlns:a16="http://schemas.microsoft.com/office/drawing/2014/main" id="{D300198A-D762-49BE-BBA6-B9A5A460C5BC}"/>
              </a:ext>
            </a:extLst>
          </p:cNvPr>
          <p:cNvGrpSpPr/>
          <p:nvPr/>
        </p:nvGrpSpPr>
        <p:grpSpPr>
          <a:xfrm>
            <a:off x="7804387" y="2829096"/>
            <a:ext cx="1192457" cy="1192457"/>
            <a:chOff x="283219" y="1109378"/>
            <a:chExt cx="1192457" cy="1192457"/>
          </a:xfrm>
        </p:grpSpPr>
        <p:pic>
          <p:nvPicPr>
            <p:cNvPr id="139" name="Graphic 85">
              <a:extLst>
                <a:ext uri="{FF2B5EF4-FFF2-40B4-BE49-F238E27FC236}">
                  <a16:creationId xmlns:a16="http://schemas.microsoft.com/office/drawing/2014/main" id="{00D6D2FD-D1A9-4B2B-9D4C-C8ACEB3066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3219" y="1109378"/>
              <a:ext cx="1192457" cy="1192457"/>
            </a:xfrm>
            <a:prstGeom prst="rect">
              <a:avLst/>
            </a:prstGeom>
          </p:spPr>
        </p:pic>
        <p:sp>
          <p:nvSpPr>
            <p:cNvPr id="140" name="Rectangle 139">
              <a:extLst>
                <a:ext uri="{FF2B5EF4-FFF2-40B4-BE49-F238E27FC236}">
                  <a16:creationId xmlns:a16="http://schemas.microsoft.com/office/drawing/2014/main" id="{BE46F9C3-1B32-4429-9694-4FFC2A47FB09}"/>
                </a:ext>
              </a:extLst>
            </p:cNvPr>
            <p:cNvSpPr/>
            <p:nvPr/>
          </p:nvSpPr>
          <p:spPr>
            <a:xfrm>
              <a:off x="470961" y="2059129"/>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Logging</a:t>
              </a:r>
            </a:p>
          </p:txBody>
        </p:sp>
      </p:grpSp>
      <p:grpSp>
        <p:nvGrpSpPr>
          <p:cNvPr id="141" name="Group 140">
            <a:extLst>
              <a:ext uri="{FF2B5EF4-FFF2-40B4-BE49-F238E27FC236}">
                <a16:creationId xmlns:a16="http://schemas.microsoft.com/office/drawing/2014/main" id="{A7B3B82B-D138-44A7-94BD-A4076314B051}"/>
              </a:ext>
            </a:extLst>
          </p:cNvPr>
          <p:cNvGrpSpPr/>
          <p:nvPr/>
        </p:nvGrpSpPr>
        <p:grpSpPr>
          <a:xfrm>
            <a:off x="9855970" y="2512153"/>
            <a:ext cx="955620" cy="1029234"/>
            <a:chOff x="7450310" y="4389063"/>
            <a:chExt cx="955620" cy="1029234"/>
          </a:xfrm>
        </p:grpSpPr>
        <p:pic>
          <p:nvPicPr>
            <p:cNvPr id="142" name="Graphic 90">
              <a:extLst>
                <a:ext uri="{FF2B5EF4-FFF2-40B4-BE49-F238E27FC236}">
                  <a16:creationId xmlns:a16="http://schemas.microsoft.com/office/drawing/2014/main" id="{B0F955F0-9299-4FB7-987E-715D18615A5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310" y="4389063"/>
              <a:ext cx="955620" cy="955620"/>
            </a:xfrm>
            <a:prstGeom prst="rect">
              <a:avLst/>
            </a:prstGeom>
          </p:spPr>
        </p:pic>
        <p:sp>
          <p:nvSpPr>
            <p:cNvPr id="143" name="Rectangle 142">
              <a:extLst>
                <a:ext uri="{FF2B5EF4-FFF2-40B4-BE49-F238E27FC236}">
                  <a16:creationId xmlns:a16="http://schemas.microsoft.com/office/drawing/2014/main" id="{E7DCF708-1E27-445F-A3AB-672869B7D344}"/>
                </a:ext>
              </a:extLst>
            </p:cNvPr>
            <p:cNvSpPr/>
            <p:nvPr/>
          </p:nvSpPr>
          <p:spPr>
            <a:xfrm>
              <a:off x="7525149" y="5202853"/>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Alarming</a:t>
              </a:r>
            </a:p>
          </p:txBody>
        </p:sp>
      </p:grpSp>
      <p:grpSp>
        <p:nvGrpSpPr>
          <p:cNvPr id="144" name="Group 143">
            <a:extLst>
              <a:ext uri="{FF2B5EF4-FFF2-40B4-BE49-F238E27FC236}">
                <a16:creationId xmlns:a16="http://schemas.microsoft.com/office/drawing/2014/main" id="{8425B25E-3F79-4107-BFFD-28C94BE61B83}"/>
              </a:ext>
            </a:extLst>
          </p:cNvPr>
          <p:cNvGrpSpPr/>
          <p:nvPr/>
        </p:nvGrpSpPr>
        <p:grpSpPr>
          <a:xfrm>
            <a:off x="7752911" y="4581718"/>
            <a:ext cx="1271222" cy="1330215"/>
            <a:chOff x="322504" y="1084396"/>
            <a:chExt cx="1271222" cy="1330215"/>
          </a:xfrm>
        </p:grpSpPr>
        <p:pic>
          <p:nvPicPr>
            <p:cNvPr id="145" name="Graphic 71">
              <a:extLst>
                <a:ext uri="{FF2B5EF4-FFF2-40B4-BE49-F238E27FC236}">
                  <a16:creationId xmlns:a16="http://schemas.microsoft.com/office/drawing/2014/main" id="{51C5AFE3-7DC4-4FB8-8EA4-4E27AE8E40A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2504" y="1084396"/>
              <a:ext cx="1271222" cy="1271222"/>
            </a:xfrm>
            <a:prstGeom prst="rect">
              <a:avLst/>
            </a:prstGeom>
          </p:spPr>
        </p:pic>
        <p:sp>
          <p:nvSpPr>
            <p:cNvPr id="146" name="Rectangle 145">
              <a:extLst>
                <a:ext uri="{FF2B5EF4-FFF2-40B4-BE49-F238E27FC236}">
                  <a16:creationId xmlns:a16="http://schemas.microsoft.com/office/drawing/2014/main" id="{B6F89B65-89C6-48FA-87F4-38F8DE6FFC0F}"/>
                </a:ext>
              </a:extLst>
            </p:cNvPr>
            <p:cNvSpPr/>
            <p:nvPr/>
          </p:nvSpPr>
          <p:spPr>
            <a:xfrm>
              <a:off x="560884" y="2076057"/>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Resource</a:t>
              </a:r>
            </a:p>
            <a:p>
              <a:pPr algn="ctr"/>
              <a:r>
                <a:rPr lang="en-US" sz="800" b="1" dirty="0">
                  <a:solidFill>
                    <a:srgbClr val="FF0000"/>
                  </a:solidFill>
                  <a:latin typeface="Arial" charset="0"/>
                  <a:ea typeface="Arial" charset="0"/>
                  <a:cs typeface="Arial" charset="0"/>
                </a:rPr>
                <a:t>Manager</a:t>
              </a:r>
            </a:p>
          </p:txBody>
        </p:sp>
      </p:grpSp>
      <p:pic>
        <p:nvPicPr>
          <p:cNvPr id="42" name="Picture 4">
            <a:extLst>
              <a:ext uri="{FF2B5EF4-FFF2-40B4-BE49-F238E27FC236}">
                <a16:creationId xmlns:a16="http://schemas.microsoft.com/office/drawing/2014/main" id="{D3644C1D-0530-4C4D-9869-26BCB6EC134E}"/>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1747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docs.cloud.oracle.com/iaas/Content/Resources/Images/monitoringOverview.png">
            <a:extLst>
              <a:ext uri="{FF2B5EF4-FFF2-40B4-BE49-F238E27FC236}">
                <a16:creationId xmlns:a16="http://schemas.microsoft.com/office/drawing/2014/main" id="{979DE6F9-5439-4BB3-B73A-68F4C64D8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7112"/>
          <a:stretch/>
        </p:blipFill>
        <p:spPr bwMode="auto">
          <a:xfrm>
            <a:off x="0" y="371809"/>
            <a:ext cx="5228948" cy="67923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E97DCB74-F6A5-429D-A310-4508DA9CC8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docs.cloud.oracle.com/iaas/Content/Resources/Images/monitoringOverview.png">
            <a:extLst>
              <a:ext uri="{FF2B5EF4-FFF2-40B4-BE49-F238E27FC236}">
                <a16:creationId xmlns:a16="http://schemas.microsoft.com/office/drawing/2014/main" id="{97803FA7-AC93-4141-AAAA-CCE5EB83D5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2993"/>
          <a:stretch/>
        </p:blipFill>
        <p:spPr bwMode="auto">
          <a:xfrm>
            <a:off x="0" y="371810"/>
            <a:ext cx="12192000" cy="1155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8005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docs.cloud.oracle.com/iaas/Content/Resources/Images/monitoringOverview.png">
            <a:extLst>
              <a:ext uri="{FF2B5EF4-FFF2-40B4-BE49-F238E27FC236}">
                <a16:creationId xmlns:a16="http://schemas.microsoft.com/office/drawing/2014/main" id="{979DE6F9-5439-4BB3-B73A-68F4C64D8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 r="34684"/>
          <a:stretch/>
        </p:blipFill>
        <p:spPr bwMode="auto">
          <a:xfrm>
            <a:off x="1" y="371809"/>
            <a:ext cx="7963270" cy="6792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endParaRPr lang="nl-NL" dirty="0"/>
          </a:p>
        </p:txBody>
      </p:sp>
      <p:pic>
        <p:nvPicPr>
          <p:cNvPr id="5" name="Picture 4">
            <a:extLst>
              <a:ext uri="{FF2B5EF4-FFF2-40B4-BE49-F238E27FC236}">
                <a16:creationId xmlns:a16="http://schemas.microsoft.com/office/drawing/2014/main" id="{36B0A2BC-28FC-47F8-9895-8F3BBA7479C3}"/>
              </a:ext>
            </a:extLst>
          </p:cNvPr>
          <p:cNvPicPr>
            <a:picLocks noChangeAspect="1"/>
          </p:cNvPicPr>
          <p:nvPr/>
        </p:nvPicPr>
        <p:blipFill rotWithShape="1">
          <a:blip r:embed="rId3"/>
          <a:srcRect b="59623"/>
          <a:stretch/>
        </p:blipFill>
        <p:spPr>
          <a:xfrm>
            <a:off x="8346830" y="48922"/>
            <a:ext cx="3655849" cy="553935"/>
          </a:xfrm>
          <a:prstGeom prst="rect">
            <a:avLst/>
          </a:prstGeom>
        </p:spPr>
      </p:pic>
      <p:pic>
        <p:nvPicPr>
          <p:cNvPr id="6" name="Picture 4">
            <a:extLst>
              <a:ext uri="{FF2B5EF4-FFF2-40B4-BE49-F238E27FC236}">
                <a16:creationId xmlns:a16="http://schemas.microsoft.com/office/drawing/2014/main" id="{E97DCB74-F6A5-429D-A310-4508DA9CC8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931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https://docs.cloud.oracle.com/iaas/Content/Resources/Images/monitoringOverview.png">
            <a:extLst>
              <a:ext uri="{FF2B5EF4-FFF2-40B4-BE49-F238E27FC236}">
                <a16:creationId xmlns:a16="http://schemas.microsoft.com/office/drawing/2014/main" id="{979DE6F9-5439-4BB3-B73A-68F4C64D83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71809"/>
            <a:ext cx="12192000" cy="6792383"/>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endParaRPr lang="nl-NL" dirty="0"/>
          </a:p>
        </p:txBody>
      </p:sp>
      <p:pic>
        <p:nvPicPr>
          <p:cNvPr id="5" name="Picture 4">
            <a:extLst>
              <a:ext uri="{FF2B5EF4-FFF2-40B4-BE49-F238E27FC236}">
                <a16:creationId xmlns:a16="http://schemas.microsoft.com/office/drawing/2014/main" id="{36B0A2BC-28FC-47F8-9895-8F3BBA7479C3}"/>
              </a:ext>
            </a:extLst>
          </p:cNvPr>
          <p:cNvPicPr>
            <a:picLocks noChangeAspect="1"/>
          </p:cNvPicPr>
          <p:nvPr/>
        </p:nvPicPr>
        <p:blipFill>
          <a:blip r:embed="rId3"/>
          <a:stretch>
            <a:fillRect/>
          </a:stretch>
        </p:blipFill>
        <p:spPr>
          <a:xfrm>
            <a:off x="8346830" y="48922"/>
            <a:ext cx="3655849" cy="1371917"/>
          </a:xfrm>
          <a:prstGeom prst="rect">
            <a:avLst/>
          </a:prstGeom>
        </p:spPr>
      </p:pic>
      <p:pic>
        <p:nvPicPr>
          <p:cNvPr id="6" name="Picture 4">
            <a:extLst>
              <a:ext uri="{FF2B5EF4-FFF2-40B4-BE49-F238E27FC236}">
                <a16:creationId xmlns:a16="http://schemas.microsoft.com/office/drawing/2014/main" id="{E97DCB74-F6A5-429D-A310-4508DA9CC8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54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normAutofit/>
          </a:bodyPr>
          <a:lstStyle/>
          <a:p>
            <a:r>
              <a:rPr lang="nl-NL" sz="2400" dirty="0" err="1"/>
              <a:t>Aggregated</a:t>
            </a:r>
            <a:r>
              <a:rPr lang="nl-NL" sz="2400" dirty="0"/>
              <a:t> </a:t>
            </a:r>
            <a:r>
              <a:rPr lang="nl-NL" sz="2400" dirty="0" err="1"/>
              <a:t>Metrics</a:t>
            </a:r>
            <a:endParaRPr lang="nl-NL" sz="2400" dirty="0"/>
          </a:p>
          <a:p>
            <a:pPr lvl="1"/>
            <a:r>
              <a:rPr lang="nl-NL" sz="2000" dirty="0" err="1"/>
              <a:t>Analyze</a:t>
            </a:r>
            <a:r>
              <a:rPr lang="nl-NL" sz="2000" dirty="0"/>
              <a:t> </a:t>
            </a:r>
            <a:r>
              <a:rPr lang="nl-NL" sz="2000" dirty="0" err="1"/>
              <a:t>number</a:t>
            </a:r>
            <a:r>
              <a:rPr lang="nl-NL" sz="2000" dirty="0"/>
              <a:t> </a:t>
            </a:r>
            <a:r>
              <a:rPr lang="nl-NL" sz="2000" dirty="0" err="1"/>
              <a:t>and</a:t>
            </a:r>
            <a:r>
              <a:rPr lang="nl-NL" sz="2000" dirty="0"/>
              <a:t> performance of actions</a:t>
            </a:r>
          </a:p>
          <a:p>
            <a:r>
              <a:rPr lang="nl-NL" sz="2400" dirty="0" err="1"/>
              <a:t>Alarms</a:t>
            </a:r>
            <a:endParaRPr lang="nl-NL" sz="2400" dirty="0"/>
          </a:p>
          <a:p>
            <a:pPr lvl="1"/>
            <a:r>
              <a:rPr lang="nl-NL" sz="2000" dirty="0"/>
              <a:t>Trigger </a:t>
            </a:r>
            <a:r>
              <a:rPr lang="nl-NL" sz="2000" dirty="0" err="1"/>
              <a:t>notification</a:t>
            </a:r>
            <a:r>
              <a:rPr lang="nl-NL" sz="2000" dirty="0"/>
              <a:t> </a:t>
            </a:r>
            <a:r>
              <a:rPr lang="nl-NL" sz="2000" dirty="0" err="1"/>
              <a:t>when</a:t>
            </a:r>
            <a:r>
              <a:rPr lang="nl-NL" sz="2000" dirty="0"/>
              <a:t> </a:t>
            </a:r>
            <a:r>
              <a:rPr lang="nl-NL" sz="2000" dirty="0" err="1"/>
              <a:t>condition</a:t>
            </a:r>
            <a:r>
              <a:rPr lang="nl-NL" sz="2000" dirty="0"/>
              <a:t> is </a:t>
            </a:r>
            <a:r>
              <a:rPr lang="nl-NL" sz="2000" dirty="0" err="1"/>
              <a:t>observed</a:t>
            </a:r>
            <a:endParaRPr lang="nl-NL" sz="2000" dirty="0"/>
          </a:p>
          <a:p>
            <a:r>
              <a:rPr lang="nl-NL" sz="2400" dirty="0" err="1"/>
              <a:t>Notifications</a:t>
            </a:r>
            <a:endParaRPr lang="nl-NL" sz="2400" dirty="0"/>
          </a:p>
          <a:p>
            <a:pPr lvl="1"/>
            <a:r>
              <a:rPr lang="nl-NL" sz="2000" dirty="0" err="1"/>
              <a:t>Send</a:t>
            </a:r>
            <a:r>
              <a:rPr lang="nl-NL" sz="2000" dirty="0"/>
              <a:t> email or call </a:t>
            </a:r>
            <a:r>
              <a:rPr lang="nl-NL" sz="2000" dirty="0" err="1"/>
              <a:t>WebHook</a:t>
            </a:r>
            <a:r>
              <a:rPr lang="nl-NL" sz="2000" dirty="0"/>
              <a:t>, Slack, </a:t>
            </a:r>
            <a:r>
              <a:rPr lang="nl-NL" sz="2000" dirty="0" err="1"/>
              <a:t>PagerDuty</a:t>
            </a:r>
            <a:r>
              <a:rPr lang="nl-NL" sz="2000" dirty="0"/>
              <a:t> or </a:t>
            </a:r>
            <a:r>
              <a:rPr lang="nl-NL" sz="2000" dirty="0" err="1"/>
              <a:t>Function</a:t>
            </a:r>
            <a:endParaRPr lang="nl-NL" sz="2000" dirty="0"/>
          </a:p>
          <a:p>
            <a:pPr lvl="1"/>
            <a:r>
              <a:rPr lang="nl-NL" sz="2000" dirty="0" err="1"/>
              <a:t>Triggered</a:t>
            </a:r>
            <a:r>
              <a:rPr lang="nl-NL" sz="2000" dirty="0"/>
              <a:t> </a:t>
            </a:r>
            <a:r>
              <a:rPr lang="nl-NL" sz="2000" dirty="0" err="1"/>
              <a:t>by</a:t>
            </a:r>
            <a:r>
              <a:rPr lang="nl-NL" sz="2000" dirty="0"/>
              <a:t> Alarm or </a:t>
            </a:r>
            <a:r>
              <a:rPr lang="nl-NL" sz="2000" dirty="0" err="1"/>
              <a:t>by</a:t>
            </a:r>
            <a:r>
              <a:rPr lang="nl-NL" sz="2000" dirty="0"/>
              <a:t> direct API call</a:t>
            </a:r>
          </a:p>
        </p:txBody>
      </p:sp>
      <p:pic>
        <p:nvPicPr>
          <p:cNvPr id="6" name="Picture 5">
            <a:extLst>
              <a:ext uri="{FF2B5EF4-FFF2-40B4-BE49-F238E27FC236}">
                <a16:creationId xmlns:a16="http://schemas.microsoft.com/office/drawing/2014/main" id="{0939EB1B-804A-442B-9B44-BF5DE610D35C}"/>
              </a:ext>
            </a:extLst>
          </p:cNvPr>
          <p:cNvPicPr>
            <a:picLocks noChangeAspect="1"/>
          </p:cNvPicPr>
          <p:nvPr/>
        </p:nvPicPr>
        <p:blipFill>
          <a:blip r:embed="rId2"/>
          <a:stretch>
            <a:fillRect/>
          </a:stretch>
        </p:blipFill>
        <p:spPr>
          <a:xfrm>
            <a:off x="8115950" y="2743103"/>
            <a:ext cx="3886729" cy="1170109"/>
          </a:xfrm>
          <a:prstGeom prst="rect">
            <a:avLst/>
          </a:prstGeom>
        </p:spPr>
      </p:pic>
      <p:pic>
        <p:nvPicPr>
          <p:cNvPr id="3074" name="Picture 2" descr="This image shows Notifications in the context of alarms.">
            <a:extLst>
              <a:ext uri="{FF2B5EF4-FFF2-40B4-BE49-F238E27FC236}">
                <a16:creationId xmlns:a16="http://schemas.microsoft.com/office/drawing/2014/main" id="{59208FC8-25F7-4352-81D8-C010D9208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5" y="4016375"/>
            <a:ext cx="8140700" cy="2476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554E2156-080F-4153-AF21-E76ECE194DD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90FFF50D-7ED8-4EC0-B78D-ADEE985BC9C7}"/>
              </a:ext>
            </a:extLst>
          </p:cNvPr>
          <p:cNvPicPr>
            <a:picLocks noChangeAspect="1"/>
          </p:cNvPicPr>
          <p:nvPr/>
        </p:nvPicPr>
        <p:blipFill>
          <a:blip r:embed="rId5"/>
          <a:stretch>
            <a:fillRect/>
          </a:stretch>
        </p:blipFill>
        <p:spPr>
          <a:xfrm>
            <a:off x="8346830" y="48922"/>
            <a:ext cx="3655849" cy="1371917"/>
          </a:xfrm>
          <a:prstGeom prst="rect">
            <a:avLst/>
          </a:prstGeom>
        </p:spPr>
      </p:pic>
    </p:spTree>
    <p:extLst>
      <p:ext uri="{BB962C8B-B14F-4D97-AF65-F5344CB8AC3E}">
        <p14:creationId xmlns:p14="http://schemas.microsoft.com/office/powerpoint/2010/main" val="2860054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a:xfrm>
            <a:off x="960005" y="1690688"/>
            <a:ext cx="8831999" cy="4597312"/>
          </a:xfrm>
        </p:spPr>
        <p:txBody>
          <a:bodyPr>
            <a:normAutofit fontScale="92500" lnSpcReduction="10000"/>
          </a:bodyPr>
          <a:lstStyle/>
          <a:p>
            <a:r>
              <a:rPr lang="nl-NL" sz="2400" dirty="0" err="1"/>
              <a:t>Verify</a:t>
            </a:r>
            <a:r>
              <a:rPr lang="nl-NL" sz="2400" dirty="0"/>
              <a:t> </a:t>
            </a:r>
            <a:r>
              <a:rPr lang="nl-NL" sz="2400" dirty="0" err="1"/>
              <a:t>through</a:t>
            </a:r>
            <a:r>
              <a:rPr lang="nl-NL" sz="2400" dirty="0"/>
              <a:t> </a:t>
            </a:r>
            <a:r>
              <a:rPr lang="nl-NL" sz="2400" dirty="0" err="1"/>
              <a:t>the</a:t>
            </a:r>
            <a:r>
              <a:rPr lang="nl-NL" sz="2400" dirty="0"/>
              <a:t> </a:t>
            </a:r>
            <a:r>
              <a:rPr lang="nl-NL" sz="2400" dirty="0" err="1"/>
              <a:t>eyes</a:t>
            </a:r>
            <a:r>
              <a:rPr lang="nl-NL" sz="2400" dirty="0"/>
              <a:t> of </a:t>
            </a:r>
            <a:r>
              <a:rPr lang="nl-NL" sz="2400" dirty="0" err="1"/>
              <a:t>an</a:t>
            </a:r>
            <a:r>
              <a:rPr lang="nl-NL" sz="2400" dirty="0"/>
              <a:t> </a:t>
            </a:r>
            <a:r>
              <a:rPr lang="nl-NL" sz="2400" dirty="0" err="1"/>
              <a:t>external</a:t>
            </a:r>
            <a:r>
              <a:rPr lang="nl-NL" sz="2400" dirty="0"/>
              <a:t> client</a:t>
            </a:r>
            <a:br>
              <a:rPr lang="nl-NL" sz="2400" dirty="0"/>
            </a:br>
            <a:r>
              <a:rPr lang="nl-NL" sz="2400" dirty="0" err="1"/>
              <a:t>if</a:t>
            </a:r>
            <a:r>
              <a:rPr lang="nl-NL" sz="2400" dirty="0"/>
              <a:t> </a:t>
            </a:r>
            <a:r>
              <a:rPr lang="nl-NL" sz="2400" dirty="0" err="1"/>
              <a:t>endpoints</a:t>
            </a:r>
            <a:r>
              <a:rPr lang="nl-NL" sz="2400" dirty="0"/>
              <a:t> are </a:t>
            </a:r>
            <a:r>
              <a:rPr lang="nl-NL" sz="2400" dirty="0" err="1"/>
              <a:t>available</a:t>
            </a:r>
            <a:r>
              <a:rPr lang="nl-NL" sz="2400" dirty="0"/>
              <a:t> </a:t>
            </a:r>
            <a:br>
              <a:rPr lang="nl-NL" sz="2400" dirty="0"/>
            </a:br>
            <a:r>
              <a:rPr lang="nl-NL" sz="2400" dirty="0" err="1"/>
              <a:t>and</a:t>
            </a:r>
            <a:r>
              <a:rPr lang="nl-NL" sz="2400" dirty="0"/>
              <a:t> </a:t>
            </a:r>
            <a:r>
              <a:rPr lang="nl-NL" sz="2400" dirty="0" err="1"/>
              <a:t>respond</a:t>
            </a:r>
            <a:r>
              <a:rPr lang="nl-NL" sz="2400" dirty="0"/>
              <a:t> </a:t>
            </a:r>
            <a:r>
              <a:rPr lang="nl-NL" sz="2400" dirty="0" err="1"/>
              <a:t>quick</a:t>
            </a:r>
            <a:r>
              <a:rPr lang="nl-NL" sz="2400" dirty="0"/>
              <a:t> </a:t>
            </a:r>
            <a:r>
              <a:rPr lang="nl-NL" sz="2400" dirty="0" err="1"/>
              <a:t>and</a:t>
            </a:r>
            <a:r>
              <a:rPr lang="nl-NL" sz="2400" dirty="0"/>
              <a:t> well</a:t>
            </a:r>
          </a:p>
          <a:p>
            <a:r>
              <a:rPr lang="nl-NL" sz="2400" dirty="0" err="1"/>
              <a:t>Periodic</a:t>
            </a:r>
            <a:r>
              <a:rPr lang="nl-NL" sz="2400" dirty="0"/>
              <a:t> or </a:t>
            </a:r>
            <a:r>
              <a:rPr lang="nl-NL" sz="2400" dirty="0" err="1"/>
              <a:t>Adhoc</a:t>
            </a:r>
            <a:r>
              <a:rPr lang="nl-NL" sz="2400" dirty="0"/>
              <a:t> call </a:t>
            </a:r>
            <a:r>
              <a:rPr lang="nl-NL" sz="2400" dirty="0" err="1"/>
              <a:t>to</a:t>
            </a:r>
            <a:r>
              <a:rPr lang="nl-NL" sz="2400" dirty="0"/>
              <a:t> </a:t>
            </a:r>
            <a:r>
              <a:rPr lang="nl-NL" sz="2400" dirty="0" err="1"/>
              <a:t>an</a:t>
            </a:r>
            <a:r>
              <a:rPr lang="nl-NL" sz="2400" dirty="0"/>
              <a:t> </a:t>
            </a:r>
            <a:r>
              <a:rPr lang="nl-NL" sz="2400" dirty="0" err="1"/>
              <a:t>endpoint</a:t>
            </a:r>
            <a:endParaRPr lang="nl-NL" sz="2400" dirty="0"/>
          </a:p>
          <a:p>
            <a:pPr lvl="1"/>
            <a:r>
              <a:rPr lang="nl-NL" sz="2000" dirty="0"/>
              <a:t>HTTP(S) or Ping</a:t>
            </a:r>
          </a:p>
          <a:p>
            <a:pPr lvl="1"/>
            <a:r>
              <a:rPr lang="nl-NL" sz="2000" dirty="0" err="1"/>
              <a:t>Specify</a:t>
            </a:r>
            <a:r>
              <a:rPr lang="nl-NL" sz="2000" dirty="0"/>
              <a:t> Headers</a:t>
            </a:r>
          </a:p>
          <a:p>
            <a:pPr lvl="1"/>
            <a:r>
              <a:rPr lang="nl-NL" sz="2000" dirty="0" err="1"/>
              <a:t>Specify</a:t>
            </a:r>
            <a:r>
              <a:rPr lang="nl-NL" sz="2000" dirty="0"/>
              <a:t> Interval (30 </a:t>
            </a:r>
            <a:r>
              <a:rPr lang="nl-NL" sz="2000" dirty="0" err="1"/>
              <a:t>secs</a:t>
            </a:r>
            <a:r>
              <a:rPr lang="nl-NL" sz="2000" dirty="0"/>
              <a:t> minimum)</a:t>
            </a:r>
          </a:p>
          <a:p>
            <a:pPr lvl="1"/>
            <a:r>
              <a:rPr lang="nl-NL" sz="2000" dirty="0" err="1"/>
              <a:t>From</a:t>
            </a:r>
            <a:r>
              <a:rPr lang="nl-NL" sz="2000" dirty="0"/>
              <a:t> </a:t>
            </a:r>
            <a:r>
              <a:rPr lang="nl-NL" sz="2000" dirty="0" err="1"/>
              <a:t>selected</a:t>
            </a:r>
            <a:r>
              <a:rPr lang="nl-NL" sz="2000" dirty="0"/>
              <a:t> </a:t>
            </a:r>
            <a:r>
              <a:rPr lang="nl-NL" sz="2000" dirty="0" err="1"/>
              <a:t>Vantage</a:t>
            </a:r>
            <a:r>
              <a:rPr lang="nl-NL" sz="2000" dirty="0"/>
              <a:t> Points</a:t>
            </a:r>
          </a:p>
          <a:p>
            <a:pPr lvl="2"/>
            <a:r>
              <a:rPr lang="nl-NL" sz="1800" dirty="0"/>
              <a:t>3rd party </a:t>
            </a:r>
            <a:r>
              <a:rPr lang="nl-NL" sz="1800" dirty="0" err="1"/>
              <a:t>clouds</a:t>
            </a:r>
            <a:r>
              <a:rPr lang="nl-NL" sz="1800" dirty="0"/>
              <a:t>, </a:t>
            </a:r>
            <a:r>
              <a:rPr lang="nl-NL" sz="1800" dirty="0" err="1"/>
              <a:t>geographic</a:t>
            </a:r>
            <a:r>
              <a:rPr lang="nl-NL" sz="1800" dirty="0"/>
              <a:t> </a:t>
            </a:r>
            <a:r>
              <a:rPr lang="nl-NL" sz="1800" dirty="0" err="1"/>
              <a:t>location</a:t>
            </a:r>
            <a:br>
              <a:rPr lang="nl-NL" sz="1800" dirty="0"/>
            </a:br>
            <a:br>
              <a:rPr lang="nl-NL" sz="1800" dirty="0"/>
            </a:br>
            <a:br>
              <a:rPr lang="nl-NL" sz="1800" dirty="0"/>
            </a:br>
            <a:br>
              <a:rPr lang="nl-NL" sz="1800" dirty="0"/>
            </a:br>
            <a:endParaRPr lang="nl-NL" sz="1800" dirty="0"/>
          </a:p>
          <a:p>
            <a:r>
              <a:rPr lang="nl-NL" sz="2400" dirty="0"/>
              <a:t>Health Check </a:t>
            </a:r>
            <a:r>
              <a:rPr lang="nl-NL" sz="2400" dirty="0" err="1"/>
              <a:t>results</a:t>
            </a:r>
            <a:r>
              <a:rPr lang="nl-NL" sz="2400" dirty="0"/>
              <a:t> </a:t>
            </a:r>
            <a:r>
              <a:rPr lang="nl-NL" sz="2400" dirty="0" err="1"/>
              <a:t>can</a:t>
            </a:r>
            <a:r>
              <a:rPr lang="nl-NL" sz="2400" dirty="0"/>
              <a:t> </a:t>
            </a:r>
            <a:r>
              <a:rPr lang="nl-NL" sz="2400" dirty="0" err="1"/>
              <a:t>be</a:t>
            </a:r>
            <a:r>
              <a:rPr lang="nl-NL" sz="2400" dirty="0"/>
              <a:t> </a:t>
            </a:r>
            <a:r>
              <a:rPr lang="nl-NL" sz="2400" dirty="0" err="1"/>
              <a:t>inspected</a:t>
            </a:r>
            <a:r>
              <a:rPr lang="nl-NL" sz="2400" dirty="0"/>
              <a:t> </a:t>
            </a:r>
            <a:br>
              <a:rPr lang="nl-NL" sz="2400" dirty="0"/>
            </a:br>
            <a:r>
              <a:rPr lang="nl-NL" sz="2400" dirty="0" err="1"/>
              <a:t>through</a:t>
            </a:r>
            <a:r>
              <a:rPr lang="nl-NL" sz="2400" dirty="0"/>
              <a:t> Service Explorer </a:t>
            </a:r>
            <a:r>
              <a:rPr lang="nl-NL" sz="2400" dirty="0" err="1"/>
              <a:t>and</a:t>
            </a:r>
            <a:r>
              <a:rPr lang="nl-NL" sz="2400" dirty="0"/>
              <a:t> </a:t>
            </a:r>
            <a:r>
              <a:rPr lang="nl-NL" sz="2400" dirty="0" err="1"/>
              <a:t>analyzed</a:t>
            </a:r>
            <a:r>
              <a:rPr lang="nl-NL" sz="2400" dirty="0"/>
              <a:t> </a:t>
            </a:r>
            <a:r>
              <a:rPr lang="nl-NL" sz="2400" dirty="0" err="1"/>
              <a:t>by</a:t>
            </a:r>
            <a:r>
              <a:rPr lang="nl-NL" sz="2400" dirty="0"/>
              <a:t> </a:t>
            </a:r>
            <a:r>
              <a:rPr lang="nl-NL" sz="2400" dirty="0" err="1"/>
              <a:t>Alarms</a:t>
            </a:r>
            <a:endParaRPr lang="nl-NL" sz="2400" dirty="0"/>
          </a:p>
          <a:p>
            <a:endParaRPr lang="nl-NL" sz="2400" dirty="0"/>
          </a:p>
          <a:p>
            <a:endParaRPr lang="nl-NL" sz="2400" dirty="0"/>
          </a:p>
          <a:p>
            <a:endParaRPr lang="nl-NL" sz="2400" dirty="0"/>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7267637" y="255965"/>
            <a:ext cx="4867061" cy="2194751"/>
          </a:xfrm>
          <a:prstGeom prst="rect">
            <a:avLst/>
          </a:prstGeom>
        </p:spPr>
      </p:pic>
      <p:pic>
        <p:nvPicPr>
          <p:cNvPr id="5" name="Picture 4">
            <a:extLst>
              <a:ext uri="{FF2B5EF4-FFF2-40B4-BE49-F238E27FC236}">
                <a16:creationId xmlns:a16="http://schemas.microsoft.com/office/drawing/2014/main" id="{E21E9A94-CE4D-4D6A-8A3A-E68D358ED2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A3B6C060-450C-4910-A82C-E8726E569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67637" y="3038909"/>
            <a:ext cx="46736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Eye">
            <a:extLst>
              <a:ext uri="{FF2B5EF4-FFF2-40B4-BE49-F238E27FC236}">
                <a16:creationId xmlns:a16="http://schemas.microsoft.com/office/drawing/2014/main" id="{923F3E44-A145-48CF-9E50-78693762D47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95064" y="4341180"/>
            <a:ext cx="408191" cy="408191"/>
          </a:xfrm>
          <a:prstGeom prst="rect">
            <a:avLst/>
          </a:prstGeom>
        </p:spPr>
      </p:pic>
      <p:pic>
        <p:nvPicPr>
          <p:cNvPr id="9" name="Graphic 8" descr="Eye">
            <a:extLst>
              <a:ext uri="{FF2B5EF4-FFF2-40B4-BE49-F238E27FC236}">
                <a16:creationId xmlns:a16="http://schemas.microsoft.com/office/drawing/2014/main" id="{8C210343-4738-4A72-8791-2908776260E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54334" y="3932989"/>
            <a:ext cx="408191" cy="408191"/>
          </a:xfrm>
          <a:prstGeom prst="rect">
            <a:avLst/>
          </a:prstGeom>
        </p:spPr>
      </p:pic>
      <p:pic>
        <p:nvPicPr>
          <p:cNvPr id="10" name="Graphic 9" descr="Eye">
            <a:extLst>
              <a:ext uri="{FF2B5EF4-FFF2-40B4-BE49-F238E27FC236}">
                <a16:creationId xmlns:a16="http://schemas.microsoft.com/office/drawing/2014/main" id="{34AADC06-0F75-41DC-9659-9C624FE6FB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149704" y="4564235"/>
            <a:ext cx="408191" cy="408191"/>
          </a:xfrm>
          <a:prstGeom prst="rect">
            <a:avLst/>
          </a:prstGeom>
        </p:spPr>
      </p:pic>
      <p:pic>
        <p:nvPicPr>
          <p:cNvPr id="11" name="Graphic 10" descr="Eye">
            <a:extLst>
              <a:ext uri="{FF2B5EF4-FFF2-40B4-BE49-F238E27FC236}">
                <a16:creationId xmlns:a16="http://schemas.microsoft.com/office/drawing/2014/main" id="{C4CD6720-CE56-4738-B940-F3AC6D1E572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022859" y="3450389"/>
            <a:ext cx="408191" cy="408191"/>
          </a:xfrm>
          <a:prstGeom prst="rect">
            <a:avLst/>
          </a:prstGeom>
        </p:spPr>
      </p:pic>
      <p:pic>
        <p:nvPicPr>
          <p:cNvPr id="12" name="Graphic 11" descr="Eye">
            <a:extLst>
              <a:ext uri="{FF2B5EF4-FFF2-40B4-BE49-F238E27FC236}">
                <a16:creationId xmlns:a16="http://schemas.microsoft.com/office/drawing/2014/main" id="{1CFA9D81-3692-4FD2-AE55-09A2FD6EEC4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097785" y="3672981"/>
            <a:ext cx="408191" cy="408191"/>
          </a:xfrm>
          <a:prstGeom prst="rect">
            <a:avLst/>
          </a:prstGeom>
        </p:spPr>
      </p:pic>
      <p:pic>
        <p:nvPicPr>
          <p:cNvPr id="13" name="Graphic 12" descr="Eye">
            <a:extLst>
              <a:ext uri="{FF2B5EF4-FFF2-40B4-BE49-F238E27FC236}">
                <a16:creationId xmlns:a16="http://schemas.microsoft.com/office/drawing/2014/main" id="{DDAD09D5-21C0-4C4E-9519-D33B6DB3FEA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718452" y="3858580"/>
            <a:ext cx="408191" cy="408191"/>
          </a:xfrm>
          <a:prstGeom prst="rect">
            <a:avLst/>
          </a:prstGeom>
        </p:spPr>
      </p:pic>
      <p:pic>
        <p:nvPicPr>
          <p:cNvPr id="14" name="Graphic 13" descr="Eye">
            <a:extLst>
              <a:ext uri="{FF2B5EF4-FFF2-40B4-BE49-F238E27FC236}">
                <a16:creationId xmlns:a16="http://schemas.microsoft.com/office/drawing/2014/main" id="{3F2EAFC3-9820-4D78-B6EA-46172BDE49F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69798" y="3672552"/>
            <a:ext cx="408191" cy="408191"/>
          </a:xfrm>
          <a:prstGeom prst="rect">
            <a:avLst/>
          </a:prstGeom>
        </p:spPr>
      </p:pic>
      <p:pic>
        <p:nvPicPr>
          <p:cNvPr id="15" name="Graphic 14" descr="Eye">
            <a:extLst>
              <a:ext uri="{FF2B5EF4-FFF2-40B4-BE49-F238E27FC236}">
                <a16:creationId xmlns:a16="http://schemas.microsoft.com/office/drawing/2014/main" id="{B25D07CA-EF49-4783-A631-E980755D952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34537" y="3728893"/>
            <a:ext cx="408191" cy="408191"/>
          </a:xfrm>
          <a:prstGeom prst="rect">
            <a:avLst/>
          </a:prstGeom>
        </p:spPr>
      </p:pic>
      <p:pic>
        <p:nvPicPr>
          <p:cNvPr id="16" name="Graphic 15" descr="Eye">
            <a:extLst>
              <a:ext uri="{FF2B5EF4-FFF2-40B4-BE49-F238E27FC236}">
                <a16:creationId xmlns:a16="http://schemas.microsoft.com/office/drawing/2014/main" id="{1ED39182-9C03-4F27-97DB-2734E8F711A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315415" y="3487382"/>
            <a:ext cx="408191" cy="408191"/>
          </a:xfrm>
          <a:prstGeom prst="rect">
            <a:avLst/>
          </a:prstGeom>
        </p:spPr>
      </p:pic>
      <p:pic>
        <p:nvPicPr>
          <p:cNvPr id="17" name="Graphic 16" descr="Eye">
            <a:extLst>
              <a:ext uri="{FF2B5EF4-FFF2-40B4-BE49-F238E27FC236}">
                <a16:creationId xmlns:a16="http://schemas.microsoft.com/office/drawing/2014/main" id="{CAC4EFE9-F2A0-4C0B-A965-6C387906981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08743" y="4089131"/>
            <a:ext cx="408191" cy="408191"/>
          </a:xfrm>
          <a:prstGeom prst="rect">
            <a:avLst/>
          </a:prstGeom>
        </p:spPr>
      </p:pic>
      <p:pic>
        <p:nvPicPr>
          <p:cNvPr id="18" name="Graphic 17" descr="Eye">
            <a:extLst>
              <a:ext uri="{FF2B5EF4-FFF2-40B4-BE49-F238E27FC236}">
                <a16:creationId xmlns:a16="http://schemas.microsoft.com/office/drawing/2014/main" id="{C7538F63-7D0B-4604-BFE9-696EAE5D504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86904" y="3524797"/>
            <a:ext cx="408191" cy="408191"/>
          </a:xfrm>
          <a:prstGeom prst="rect">
            <a:avLst/>
          </a:prstGeom>
        </p:spPr>
      </p:pic>
      <p:pic>
        <p:nvPicPr>
          <p:cNvPr id="19" name="Graphic 18" descr="Eye">
            <a:extLst>
              <a:ext uri="{FF2B5EF4-FFF2-40B4-BE49-F238E27FC236}">
                <a16:creationId xmlns:a16="http://schemas.microsoft.com/office/drawing/2014/main" id="{41C69A3D-5A65-438C-AEE9-0DB86F88C87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212674" y="3524796"/>
            <a:ext cx="408191" cy="408191"/>
          </a:xfrm>
          <a:prstGeom prst="rect">
            <a:avLst/>
          </a:prstGeom>
        </p:spPr>
      </p:pic>
      <p:pic>
        <p:nvPicPr>
          <p:cNvPr id="20" name="Graphic 19" descr="Eye">
            <a:extLst>
              <a:ext uri="{FF2B5EF4-FFF2-40B4-BE49-F238E27FC236}">
                <a16:creationId xmlns:a16="http://schemas.microsoft.com/office/drawing/2014/main" id="{F2079844-20B9-48DB-85F9-DC9D758231C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39740" y="3524796"/>
            <a:ext cx="408191" cy="408191"/>
          </a:xfrm>
          <a:prstGeom prst="rect">
            <a:avLst/>
          </a:prstGeom>
        </p:spPr>
      </p:pic>
      <p:pic>
        <p:nvPicPr>
          <p:cNvPr id="21" name="Graphic 20" descr="Eye">
            <a:extLst>
              <a:ext uri="{FF2B5EF4-FFF2-40B4-BE49-F238E27FC236}">
                <a16:creationId xmlns:a16="http://schemas.microsoft.com/office/drawing/2014/main" id="{A455C112-64A4-493B-9732-8DDDB49E46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352153" y="3680940"/>
            <a:ext cx="408191" cy="408191"/>
          </a:xfrm>
          <a:prstGeom prst="rect">
            <a:avLst/>
          </a:prstGeom>
        </p:spPr>
      </p:pic>
      <p:pic>
        <p:nvPicPr>
          <p:cNvPr id="1028" name="Picture 4">
            <a:extLst>
              <a:ext uri="{FF2B5EF4-FFF2-40B4-BE49-F238E27FC236}">
                <a16:creationId xmlns:a16="http://schemas.microsoft.com/office/drawing/2014/main" id="{5E2DB801-C9F3-4BEB-8FE8-4863E9AA7AD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00506" y="5330038"/>
            <a:ext cx="1052274" cy="552444"/>
          </a:xfrm>
          <a:prstGeom prst="rect">
            <a:avLst/>
          </a:prstGeom>
          <a:noFill/>
          <a:extLst>
            <a:ext uri="{909E8E84-426E-40DD-AFC4-6F175D3DCCD1}">
              <a14:hiddenFill xmlns:a14="http://schemas.microsoft.com/office/drawing/2010/main">
                <a:solidFill>
                  <a:srgbClr val="FFFFFF"/>
                </a:solidFill>
              </a14:hiddenFill>
            </a:ext>
          </a:extLst>
        </p:spPr>
      </p:pic>
      <p:pic>
        <p:nvPicPr>
          <p:cNvPr id="22" name="Snagit_SNG84B">
            <a:extLst>
              <a:ext uri="{FF2B5EF4-FFF2-40B4-BE49-F238E27FC236}">
                <a16:creationId xmlns:a16="http://schemas.microsoft.com/office/drawing/2014/main" id="{2BD9D492-05BB-49AB-A5DE-FDC49DE272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39236" y="5375709"/>
            <a:ext cx="539013" cy="416716"/>
          </a:xfrm>
          <a:prstGeom prst="rect">
            <a:avLst/>
          </a:prstGeom>
        </p:spPr>
      </p:pic>
      <p:pic>
        <p:nvPicPr>
          <p:cNvPr id="24" name="Snagit_SNG85F">
            <a:extLst>
              <a:ext uri="{FF2B5EF4-FFF2-40B4-BE49-F238E27FC236}">
                <a16:creationId xmlns:a16="http://schemas.microsoft.com/office/drawing/2014/main" id="{431377C5-B889-451C-9E99-64C19C09620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437913" y="5487570"/>
            <a:ext cx="519830" cy="336611"/>
          </a:xfrm>
          <a:prstGeom prst="rect">
            <a:avLst/>
          </a:prstGeom>
        </p:spPr>
      </p:pic>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BB4C1-6478-4669-99D6-F4C2D2A311D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A5D6D56-9CD6-4E57-9AF7-89031D6EE7A8}"/>
              </a:ext>
            </a:extLst>
          </p:cNvPr>
          <p:cNvSpPr>
            <a:spLocks noGrp="1"/>
          </p:cNvSpPr>
          <p:nvPr>
            <p:ph idx="1"/>
          </p:nvPr>
        </p:nvSpPr>
        <p:spPr/>
        <p:txBody>
          <a:bodyPr/>
          <a:lstStyle/>
          <a:p>
            <a:endParaRPr lang="en-NL"/>
          </a:p>
        </p:txBody>
      </p:sp>
      <p:pic>
        <p:nvPicPr>
          <p:cNvPr id="1026" name="Picture 2">
            <a:extLst>
              <a:ext uri="{FF2B5EF4-FFF2-40B4-BE49-F238E27FC236}">
                <a16:creationId xmlns:a16="http://schemas.microsoft.com/office/drawing/2014/main" id="{645E4253-12D0-461A-A77C-E8291B133D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863" y="204875"/>
            <a:ext cx="6825100" cy="628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ED5C5837-C2A5-424D-A975-47188D41A573}"/>
              </a:ext>
            </a:extLst>
          </p:cNvPr>
          <p:cNvPicPr>
            <a:picLocks noChangeAspect="1"/>
          </p:cNvPicPr>
          <p:nvPr/>
        </p:nvPicPr>
        <p:blipFill>
          <a:blip r:embed="rId3"/>
          <a:stretch>
            <a:fillRect/>
          </a:stretch>
        </p:blipFill>
        <p:spPr>
          <a:xfrm>
            <a:off x="6102297" y="1488806"/>
            <a:ext cx="5768840" cy="5197290"/>
          </a:xfrm>
          <a:prstGeom prst="rect">
            <a:avLst/>
          </a:prstGeom>
        </p:spPr>
      </p:pic>
    </p:spTree>
    <p:extLst>
      <p:ext uri="{BB962C8B-B14F-4D97-AF65-F5344CB8AC3E}">
        <p14:creationId xmlns:p14="http://schemas.microsoft.com/office/powerpoint/2010/main" val="3064932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0AAB1-B17E-48B7-9506-21CB0FDD6CC5}"/>
              </a:ext>
            </a:extLst>
          </p:cNvPr>
          <p:cNvSpPr>
            <a:spLocks noGrp="1"/>
          </p:cNvSpPr>
          <p:nvPr>
            <p:ph type="title"/>
          </p:nvPr>
        </p:nvSpPr>
        <p:spPr/>
        <p:txBody>
          <a:bodyPr/>
          <a:lstStyle/>
          <a:p>
            <a:endParaRPr lang="en-NL"/>
          </a:p>
        </p:txBody>
      </p:sp>
      <p:pic>
        <p:nvPicPr>
          <p:cNvPr id="5" name="Snagit_SNG835">
            <a:extLst>
              <a:ext uri="{FF2B5EF4-FFF2-40B4-BE49-F238E27FC236}">
                <a16:creationId xmlns:a16="http://schemas.microsoft.com/office/drawing/2014/main" id="{EABEAA89-441B-4E86-A298-8EC13A177F4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0"/>
            <a:ext cx="4953429" cy="2499577"/>
          </a:xfrm>
        </p:spPr>
      </p:pic>
      <p:pic>
        <p:nvPicPr>
          <p:cNvPr id="7" name="Snagit_SNG838">
            <a:extLst>
              <a:ext uri="{FF2B5EF4-FFF2-40B4-BE49-F238E27FC236}">
                <a16:creationId xmlns:a16="http://schemas.microsoft.com/office/drawing/2014/main" id="{15677641-4AEE-4760-BA3D-3C9E9488B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0132" y="1504117"/>
            <a:ext cx="9191868" cy="4602128"/>
          </a:xfrm>
          <a:prstGeom prst="rect">
            <a:avLst/>
          </a:prstGeom>
        </p:spPr>
      </p:pic>
      <p:pic>
        <p:nvPicPr>
          <p:cNvPr id="9" name="Snagit_SNG83D">
            <a:extLst>
              <a:ext uri="{FF2B5EF4-FFF2-40B4-BE49-F238E27FC236}">
                <a16:creationId xmlns:a16="http://schemas.microsoft.com/office/drawing/2014/main" id="{0FAC7CBE-9E8F-4BB4-BF5C-AD369191D4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4780" y="4365507"/>
            <a:ext cx="5616825" cy="24842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042234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E16A971-BB10-4A7E-8853-613A52F95462}"/>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200" dirty="0" err="1">
                <a:solidFill>
                  <a:srgbClr val="FFFFFF"/>
                </a:solidFill>
              </a:rPr>
              <a:t>Healthcheck</a:t>
            </a:r>
            <a:r>
              <a:rPr lang="en-US" sz="3200" dirty="0">
                <a:solidFill>
                  <a:srgbClr val="FFFFFF"/>
                </a:solidFill>
              </a:rPr>
              <a:t> on “</a:t>
            </a:r>
            <a:r>
              <a:rPr lang="en-US" sz="3200" dirty="0" err="1">
                <a:solidFill>
                  <a:srgbClr val="FFFFFF"/>
                </a:solidFill>
              </a:rPr>
              <a:t>healthprobe</a:t>
            </a:r>
            <a:r>
              <a:rPr lang="en-US" sz="3200" dirty="0">
                <a:solidFill>
                  <a:srgbClr val="FFFFFF"/>
                </a:solidFill>
              </a:rPr>
              <a:t>” script that tries to connect to Database when HTTP invoked</a:t>
            </a:r>
          </a:p>
        </p:txBody>
      </p:sp>
      <p:sp>
        <p:nvSpPr>
          <p:cNvPr id="73"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a:extLst>
              <a:ext uri="{FF2B5EF4-FFF2-40B4-BE49-F238E27FC236}">
                <a16:creationId xmlns:a16="http://schemas.microsoft.com/office/drawing/2014/main" id="{CB1D523B-0480-496B-AF1D-C329894EE41B}"/>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5401" r="-2" b="-2"/>
          <a:stretch/>
        </p:blipFill>
        <p:spPr bwMode="auto">
          <a:xfrm>
            <a:off x="976251" y="942538"/>
            <a:ext cx="7163222" cy="4808332"/>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9861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 – </a:t>
            </a:r>
            <a:br>
              <a:rPr lang="nl-NL" dirty="0"/>
            </a:br>
            <a:r>
              <a:rPr lang="nl-NL" dirty="0"/>
              <a:t>as </a:t>
            </a:r>
            <a:r>
              <a:rPr lang="nl-NL" dirty="0" err="1"/>
              <a:t>crude</a:t>
            </a:r>
            <a:r>
              <a:rPr lang="nl-NL" dirty="0"/>
              <a:t> </a:t>
            </a:r>
            <a:r>
              <a:rPr lang="nl-NL" dirty="0" err="1"/>
              <a:t>function</a:t>
            </a:r>
            <a:r>
              <a:rPr lang="nl-NL" dirty="0"/>
              <a:t> </a:t>
            </a:r>
            <a:r>
              <a:rPr lang="nl-NL" dirty="0" err="1"/>
              <a:t>scheduler</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a:xfrm>
            <a:off x="960005" y="2090056"/>
            <a:ext cx="8831999" cy="4197943"/>
          </a:xfrm>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pPr lvl="1"/>
            <a:r>
              <a:rPr lang="nl-NL" dirty="0"/>
              <a:t>Health Checks are </a:t>
            </a:r>
            <a:r>
              <a:rPr lang="nl-NL" dirty="0" err="1"/>
              <a:t>scheduled</a:t>
            </a:r>
            <a:r>
              <a:rPr lang="nl-NL" dirty="0"/>
              <a:t> HTTP(S) </a:t>
            </a:r>
            <a:r>
              <a:rPr lang="nl-NL" dirty="0" err="1"/>
              <a:t>requests</a:t>
            </a:r>
            <a:endParaRPr lang="nl-NL" dirty="0"/>
          </a:p>
          <a:p>
            <a:pPr lvl="1"/>
            <a:r>
              <a:rPr lang="nl-NL" dirty="0" err="1"/>
              <a:t>Available</a:t>
            </a:r>
            <a:r>
              <a:rPr lang="nl-NL" dirty="0"/>
              <a:t> </a:t>
            </a:r>
            <a:r>
              <a:rPr lang="nl-NL" dirty="0" err="1"/>
              <a:t>intervals</a:t>
            </a:r>
            <a:r>
              <a:rPr lang="nl-NL" dirty="0"/>
              <a:t>: 30 </a:t>
            </a:r>
            <a:r>
              <a:rPr lang="nl-NL" dirty="0" err="1"/>
              <a:t>secs</a:t>
            </a:r>
            <a:r>
              <a:rPr lang="nl-NL" dirty="0"/>
              <a:t>, 1, 5, 10 </a:t>
            </a:r>
            <a:r>
              <a:rPr lang="nl-NL" dirty="0" err="1"/>
              <a:t>and</a:t>
            </a:r>
            <a:r>
              <a:rPr lang="nl-NL" dirty="0"/>
              <a:t> 15 minutes</a:t>
            </a:r>
          </a:p>
          <a:p>
            <a:endParaRPr lang="nl-NL" dirty="0"/>
          </a:p>
        </p:txBody>
      </p:sp>
      <p:sp>
        <p:nvSpPr>
          <p:cNvPr id="6" name="Rectangle 5">
            <a:extLst>
              <a:ext uri="{FF2B5EF4-FFF2-40B4-BE49-F238E27FC236}">
                <a16:creationId xmlns:a16="http://schemas.microsoft.com/office/drawing/2014/main" id="{A4C47E8E-E63D-43E0-9877-8EF54BC9A5F1}"/>
              </a:ext>
            </a:extLst>
          </p:cNvPr>
          <p:cNvSpPr/>
          <p:nvPr/>
        </p:nvSpPr>
        <p:spPr>
          <a:xfrm>
            <a:off x="959999" y="3729676"/>
            <a:ext cx="10475291" cy="1823352"/>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7" name="Rectangle 6">
            <a:extLst>
              <a:ext uri="{FF2B5EF4-FFF2-40B4-BE49-F238E27FC236}">
                <a16:creationId xmlns:a16="http://schemas.microsoft.com/office/drawing/2014/main" id="{8251AB48-102B-4019-903E-61B91C20F592}"/>
              </a:ext>
            </a:extLst>
          </p:cNvPr>
          <p:cNvSpPr/>
          <p:nvPr/>
        </p:nvSpPr>
        <p:spPr>
          <a:xfrm>
            <a:off x="6112516" y="4295544"/>
            <a:ext cx="1298269" cy="111077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9" name="TextBox 8">
            <a:extLst>
              <a:ext uri="{FF2B5EF4-FFF2-40B4-BE49-F238E27FC236}">
                <a16:creationId xmlns:a16="http://schemas.microsoft.com/office/drawing/2014/main" id="{B9C9126A-1BCE-49DE-9306-4B1E33B19E61}"/>
              </a:ext>
            </a:extLst>
          </p:cNvPr>
          <p:cNvSpPr txBox="1"/>
          <p:nvPr/>
        </p:nvSpPr>
        <p:spPr>
          <a:xfrm>
            <a:off x="7678189" y="5582430"/>
            <a:ext cx="2259978" cy="318100"/>
          </a:xfrm>
          <a:prstGeom prst="rect">
            <a:avLst/>
          </a:prstGeom>
          <a:noFill/>
        </p:spPr>
        <p:txBody>
          <a:bodyPr wrap="none" rtlCol="0">
            <a:spAutoFit/>
          </a:bodyPr>
          <a:lstStyle/>
          <a:p>
            <a:r>
              <a:rPr lang="nl-NL" sz="1467" dirty="0"/>
              <a:t>Oracle Cloud </a:t>
            </a:r>
            <a:r>
              <a:rPr lang="nl-NL" sz="1467" dirty="0" err="1"/>
              <a:t>Infrastructure</a:t>
            </a:r>
            <a:endParaRPr lang="en-NL" sz="1467" dirty="0"/>
          </a:p>
        </p:txBody>
      </p:sp>
      <p:sp>
        <p:nvSpPr>
          <p:cNvPr id="10" name="TextBox 9">
            <a:extLst>
              <a:ext uri="{FF2B5EF4-FFF2-40B4-BE49-F238E27FC236}">
                <a16:creationId xmlns:a16="http://schemas.microsoft.com/office/drawing/2014/main" id="{0B72747E-E51F-45FB-8E1E-8FCCB9278F24}"/>
              </a:ext>
            </a:extLst>
          </p:cNvPr>
          <p:cNvSpPr txBox="1"/>
          <p:nvPr/>
        </p:nvSpPr>
        <p:spPr>
          <a:xfrm>
            <a:off x="6112515" y="4443415"/>
            <a:ext cx="1151003" cy="543867"/>
          </a:xfrm>
          <a:prstGeom prst="rect">
            <a:avLst/>
          </a:prstGeom>
          <a:noFill/>
        </p:spPr>
        <p:txBody>
          <a:bodyPr wrap="square" rtlCol="0">
            <a:spAutoFit/>
          </a:bodyPr>
          <a:lstStyle/>
          <a:p>
            <a:pPr algn="ctr"/>
            <a:r>
              <a:rPr lang="nl-NL" sz="1467" dirty="0">
                <a:solidFill>
                  <a:schemeClr val="bg1"/>
                </a:solidFill>
              </a:rPr>
              <a:t>API Gateway</a:t>
            </a:r>
          </a:p>
          <a:p>
            <a:pPr algn="ctr"/>
            <a:r>
              <a:rPr lang="nl-NL" sz="1467" b="1" dirty="0">
                <a:solidFill>
                  <a:schemeClr val="bg1"/>
                </a:solidFill>
              </a:rPr>
              <a:t>/</a:t>
            </a:r>
            <a:r>
              <a:rPr lang="nl-NL" sz="1467" b="1" dirty="0" err="1">
                <a:solidFill>
                  <a:schemeClr val="bg1"/>
                </a:solidFill>
              </a:rPr>
              <a:t>fn</a:t>
            </a:r>
            <a:endParaRPr lang="en-NL" sz="1467" b="1" dirty="0">
              <a:solidFill>
                <a:schemeClr val="bg1"/>
              </a:solidFill>
            </a:endParaRPr>
          </a:p>
        </p:txBody>
      </p:sp>
      <p:sp>
        <p:nvSpPr>
          <p:cNvPr id="11" name="Rectangle 10">
            <a:extLst>
              <a:ext uri="{FF2B5EF4-FFF2-40B4-BE49-F238E27FC236}">
                <a16:creationId xmlns:a16="http://schemas.microsoft.com/office/drawing/2014/main" id="{37BAE089-9A28-4683-AA81-CBCE77217B8B}"/>
              </a:ext>
            </a:extLst>
          </p:cNvPr>
          <p:cNvSpPr/>
          <p:nvPr/>
        </p:nvSpPr>
        <p:spPr>
          <a:xfrm>
            <a:off x="9678147" y="4082395"/>
            <a:ext cx="1298269" cy="7213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2" name="TextBox 11">
            <a:extLst>
              <a:ext uri="{FF2B5EF4-FFF2-40B4-BE49-F238E27FC236}">
                <a16:creationId xmlns:a16="http://schemas.microsoft.com/office/drawing/2014/main" id="{CAA186FD-D43F-4FF5-A93D-42A2E53E528C}"/>
              </a:ext>
            </a:extLst>
          </p:cNvPr>
          <p:cNvSpPr txBox="1"/>
          <p:nvPr/>
        </p:nvSpPr>
        <p:spPr>
          <a:xfrm>
            <a:off x="9678147" y="4148350"/>
            <a:ext cx="1298269" cy="543867"/>
          </a:xfrm>
          <a:prstGeom prst="rect">
            <a:avLst/>
          </a:prstGeom>
          <a:noFill/>
        </p:spPr>
        <p:txBody>
          <a:bodyPr wrap="square" rtlCol="0">
            <a:spAutoFit/>
          </a:bodyPr>
          <a:lstStyle/>
          <a:p>
            <a:pPr algn="ctr"/>
            <a:r>
              <a:rPr lang="nl-NL" sz="1467" dirty="0" err="1">
                <a:solidFill>
                  <a:schemeClr val="bg1"/>
                </a:solidFill>
              </a:rPr>
              <a:t>Function</a:t>
            </a:r>
            <a:endParaRPr lang="nl-NL" sz="1467" dirty="0">
              <a:solidFill>
                <a:schemeClr val="bg1"/>
              </a:solidFill>
            </a:endParaRPr>
          </a:p>
          <a:p>
            <a:pPr algn="ctr"/>
            <a:r>
              <a:rPr lang="nl-NL" sz="1467" dirty="0" err="1">
                <a:solidFill>
                  <a:schemeClr val="bg1"/>
                </a:solidFill>
              </a:rPr>
              <a:t>hello</a:t>
            </a:r>
            <a:endParaRPr lang="en-NL" sz="1467" dirty="0">
              <a:solidFill>
                <a:schemeClr val="bg1"/>
              </a:solidFill>
            </a:endParaRPr>
          </a:p>
        </p:txBody>
      </p:sp>
      <p:cxnSp>
        <p:nvCxnSpPr>
          <p:cNvPr id="13" name="Connector: Elbow 12">
            <a:extLst>
              <a:ext uri="{FF2B5EF4-FFF2-40B4-BE49-F238E27FC236}">
                <a16:creationId xmlns:a16="http://schemas.microsoft.com/office/drawing/2014/main" id="{B779E395-BAAC-430F-BAE3-A4F275783755}"/>
              </a:ext>
            </a:extLst>
          </p:cNvPr>
          <p:cNvCxnSpPr>
            <a:cxnSpLocks/>
            <a:stCxn id="14" idx="3"/>
            <a:endCxn id="12" idx="1"/>
          </p:cNvCxnSpPr>
          <p:nvPr/>
        </p:nvCxnSpPr>
        <p:spPr>
          <a:xfrm flipV="1">
            <a:off x="9029014" y="4420284"/>
            <a:ext cx="649133" cy="64141"/>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B929C28-E290-4369-927D-7B58C2FDBD75}"/>
              </a:ext>
            </a:extLst>
          </p:cNvPr>
          <p:cNvSpPr/>
          <p:nvPr/>
        </p:nvSpPr>
        <p:spPr>
          <a:xfrm>
            <a:off x="7218603" y="4119962"/>
            <a:ext cx="1810411" cy="728925"/>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dirty="0"/>
          </a:p>
        </p:txBody>
      </p:sp>
      <p:sp>
        <p:nvSpPr>
          <p:cNvPr id="15" name="TextBox 14">
            <a:extLst>
              <a:ext uri="{FF2B5EF4-FFF2-40B4-BE49-F238E27FC236}">
                <a16:creationId xmlns:a16="http://schemas.microsoft.com/office/drawing/2014/main" id="{12C44E18-DFBD-4F3D-A977-8EA9D843CBB5}"/>
              </a:ext>
            </a:extLst>
          </p:cNvPr>
          <p:cNvSpPr txBox="1"/>
          <p:nvPr/>
        </p:nvSpPr>
        <p:spPr>
          <a:xfrm>
            <a:off x="7218603" y="4212846"/>
            <a:ext cx="1810411" cy="584775"/>
          </a:xfrm>
          <a:prstGeom prst="rect">
            <a:avLst/>
          </a:prstGeom>
          <a:noFill/>
        </p:spPr>
        <p:txBody>
          <a:bodyPr wrap="square" rtlCol="0">
            <a:spAutoFit/>
          </a:bodyPr>
          <a:lstStyle/>
          <a:p>
            <a:pPr algn="ctr"/>
            <a:r>
              <a:rPr lang="nl-NL" sz="1600" dirty="0">
                <a:solidFill>
                  <a:schemeClr val="bg1"/>
                </a:solidFill>
              </a:rPr>
              <a:t>API </a:t>
            </a:r>
            <a:r>
              <a:rPr lang="nl-NL" sz="1600" dirty="0" err="1">
                <a:solidFill>
                  <a:schemeClr val="bg1"/>
                </a:solidFill>
              </a:rPr>
              <a:t>deployment</a:t>
            </a:r>
            <a:endParaRPr lang="nl-NL" sz="1600" dirty="0">
              <a:solidFill>
                <a:schemeClr val="bg1"/>
              </a:solidFill>
            </a:endParaRPr>
          </a:p>
          <a:p>
            <a:pPr algn="ctr"/>
            <a:r>
              <a:rPr lang="nl-NL" sz="1600" b="1" dirty="0">
                <a:solidFill>
                  <a:schemeClr val="bg1"/>
                </a:solidFill>
              </a:rPr>
              <a:t>/</a:t>
            </a:r>
            <a:r>
              <a:rPr lang="nl-NL" sz="1600" b="1" dirty="0" err="1">
                <a:solidFill>
                  <a:schemeClr val="bg1"/>
                </a:solidFill>
              </a:rPr>
              <a:t>hello</a:t>
            </a:r>
            <a:endParaRPr lang="en-NL" sz="1600" b="1" dirty="0">
              <a:solidFill>
                <a:schemeClr val="bg1"/>
              </a:solidFill>
            </a:endParaRPr>
          </a:p>
        </p:txBody>
      </p:sp>
      <p:sp>
        <p:nvSpPr>
          <p:cNvPr id="16" name="Arrow: Right 15">
            <a:extLst>
              <a:ext uri="{FF2B5EF4-FFF2-40B4-BE49-F238E27FC236}">
                <a16:creationId xmlns:a16="http://schemas.microsoft.com/office/drawing/2014/main" id="{C92F0C59-81B9-4B40-9CFF-065CE33ABD96}"/>
              </a:ext>
            </a:extLst>
          </p:cNvPr>
          <p:cNvSpPr/>
          <p:nvPr/>
        </p:nvSpPr>
        <p:spPr>
          <a:xfrm>
            <a:off x="3196123" y="4426447"/>
            <a:ext cx="2916391" cy="7598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7" name="Rectangle 16">
            <a:extLst>
              <a:ext uri="{FF2B5EF4-FFF2-40B4-BE49-F238E27FC236}">
                <a16:creationId xmlns:a16="http://schemas.microsoft.com/office/drawing/2014/main" id="{78B4F0F9-4F31-4DB3-A825-61098E15505F}"/>
              </a:ext>
            </a:extLst>
          </p:cNvPr>
          <p:cNvSpPr/>
          <p:nvPr/>
        </p:nvSpPr>
        <p:spPr>
          <a:xfrm>
            <a:off x="1438877" y="4148350"/>
            <a:ext cx="1916140" cy="117414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8" name="TextBox 17">
            <a:extLst>
              <a:ext uri="{FF2B5EF4-FFF2-40B4-BE49-F238E27FC236}">
                <a16:creationId xmlns:a16="http://schemas.microsoft.com/office/drawing/2014/main" id="{D2F7A6D0-5EE2-4E62-996D-CA6E4F0EA196}"/>
              </a:ext>
            </a:extLst>
          </p:cNvPr>
          <p:cNvSpPr txBox="1"/>
          <p:nvPr/>
        </p:nvSpPr>
        <p:spPr>
          <a:xfrm>
            <a:off x="1438877" y="4214304"/>
            <a:ext cx="1998908" cy="769634"/>
          </a:xfrm>
          <a:prstGeom prst="rect">
            <a:avLst/>
          </a:prstGeom>
          <a:noFill/>
        </p:spPr>
        <p:txBody>
          <a:bodyPr wrap="square" rtlCol="0">
            <a:spAutoFit/>
          </a:bodyPr>
          <a:lstStyle/>
          <a:p>
            <a:pPr algn="ctr"/>
            <a:r>
              <a:rPr lang="nl-NL" sz="1467" dirty="0">
                <a:solidFill>
                  <a:schemeClr val="bg1"/>
                </a:solidFill>
              </a:rPr>
              <a:t>OCI Monitoring </a:t>
            </a:r>
            <a:r>
              <a:rPr lang="nl-NL" sz="1467" dirty="0" err="1">
                <a:solidFill>
                  <a:schemeClr val="bg1"/>
                </a:solidFill>
              </a:rPr>
              <a:t>Healthcheck</a:t>
            </a:r>
            <a:endParaRPr lang="nl-NL" sz="1467" dirty="0">
              <a:solidFill>
                <a:schemeClr val="bg1"/>
              </a:solidFill>
            </a:endParaRPr>
          </a:p>
          <a:p>
            <a:pPr algn="ctr"/>
            <a:r>
              <a:rPr lang="nl-NL" sz="1467" i="1" dirty="0">
                <a:solidFill>
                  <a:schemeClr val="bg1"/>
                </a:solidFill>
              </a:rPr>
              <a:t>Check </a:t>
            </a:r>
            <a:r>
              <a:rPr lang="nl-NL" sz="1467" i="1" dirty="0" err="1">
                <a:solidFill>
                  <a:schemeClr val="bg1"/>
                </a:solidFill>
              </a:rPr>
              <a:t>Hello</a:t>
            </a:r>
            <a:endParaRPr lang="en-NL" sz="1467" i="1" dirty="0">
              <a:solidFill>
                <a:schemeClr val="bg1"/>
              </a:solidFill>
            </a:endParaRPr>
          </a:p>
        </p:txBody>
      </p:sp>
      <p:pic>
        <p:nvPicPr>
          <p:cNvPr id="19" name="Graphic 18" descr="Alarm clock">
            <a:extLst>
              <a:ext uri="{FF2B5EF4-FFF2-40B4-BE49-F238E27FC236}">
                <a16:creationId xmlns:a16="http://schemas.microsoft.com/office/drawing/2014/main" id="{E095CA90-F261-4DEB-8478-7ACFCF6BE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0000" y="3252880"/>
            <a:ext cx="1057993" cy="953592"/>
          </a:xfrm>
          <a:prstGeom prst="rect">
            <a:avLst/>
          </a:prstGeom>
        </p:spPr>
      </p:pic>
      <p:pic>
        <p:nvPicPr>
          <p:cNvPr id="20" name="Picture 4">
            <a:extLst>
              <a:ext uri="{FF2B5EF4-FFF2-40B4-BE49-F238E27FC236}">
                <a16:creationId xmlns:a16="http://schemas.microsoft.com/office/drawing/2014/main" id="{FBA37053-78FC-417F-8DF6-393A3C8A0A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6" grpId="0" animBg="1"/>
      <p:bldP spid="17" grpId="0" animBg="1"/>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376156" y="-253670"/>
            <a:ext cx="1827638" cy="1376989"/>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891641" y="422146"/>
            <a:ext cx="645368" cy="64536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10043482" y="655140"/>
            <a:ext cx="687472" cy="687472"/>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9356643" y="0"/>
            <a:ext cx="2835357"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76344" y="6115501"/>
            <a:ext cx="1494513"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a:extLst>
              <a:ext uri="{FF2B5EF4-FFF2-40B4-BE49-F238E27FC236}">
                <a16:creationId xmlns:a16="http://schemas.microsoft.com/office/drawing/2014/main" id="{6E2240A5-A0A8-45A6-BEE0-720EA969FE9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230440" y="643467"/>
            <a:ext cx="9731120" cy="55710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604080" y="6453143"/>
            <a:ext cx="814903"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763ECA7-5A55-4407-91B8-0EAA3F8E8291}"/>
              </a:ext>
            </a:extLst>
          </p:cNvPr>
          <p:cNvSpPr txBox="1"/>
          <p:nvPr/>
        </p:nvSpPr>
        <p:spPr>
          <a:xfrm>
            <a:off x="1337801" y="644502"/>
            <a:ext cx="1534394" cy="923330"/>
          </a:xfrm>
          <a:prstGeom prst="rect">
            <a:avLst/>
          </a:prstGeom>
          <a:noFill/>
        </p:spPr>
        <p:txBody>
          <a:bodyPr wrap="none" rtlCol="0">
            <a:spAutoFit/>
          </a:bodyPr>
          <a:lstStyle>
            <a:defPPr>
              <a:defRPr lang="en-NL"/>
            </a:defPPr>
            <a:lvl1pPr>
              <a:defRPr sz="5400"/>
            </a:lvl1pPr>
          </a:lstStyle>
          <a:p>
            <a:pPr>
              <a:spcAft>
                <a:spcPts val="600"/>
              </a:spcAft>
            </a:pPr>
            <a:r>
              <a:rPr lang="nl-NL" dirty="0" err="1"/>
              <a:t>Hear</a:t>
            </a:r>
            <a:endParaRPr lang="en-NL" dirty="0"/>
          </a:p>
        </p:txBody>
      </p:sp>
      <p:sp>
        <p:nvSpPr>
          <p:cNvPr id="6" name="TextBox 5">
            <a:extLst>
              <a:ext uri="{FF2B5EF4-FFF2-40B4-BE49-F238E27FC236}">
                <a16:creationId xmlns:a16="http://schemas.microsoft.com/office/drawing/2014/main" id="{76DEB9B8-4DD2-470B-8A39-566552F18F57}"/>
              </a:ext>
            </a:extLst>
          </p:cNvPr>
          <p:cNvSpPr txBox="1"/>
          <p:nvPr/>
        </p:nvSpPr>
        <p:spPr>
          <a:xfrm>
            <a:off x="7559442" y="-1"/>
            <a:ext cx="1191352" cy="923330"/>
          </a:xfrm>
          <a:prstGeom prst="rect">
            <a:avLst/>
          </a:prstGeom>
          <a:noFill/>
        </p:spPr>
        <p:txBody>
          <a:bodyPr wrap="none" rtlCol="0">
            <a:spAutoFit/>
          </a:bodyPr>
          <a:lstStyle>
            <a:defPPr>
              <a:defRPr lang="en-NL"/>
            </a:defPPr>
            <a:lvl1pPr>
              <a:defRPr sz="5400"/>
            </a:lvl1pPr>
          </a:lstStyle>
          <a:p>
            <a:pPr>
              <a:spcAft>
                <a:spcPts val="600"/>
              </a:spcAft>
            </a:pPr>
            <a:r>
              <a:rPr lang="nl-NL" dirty="0"/>
              <a:t>See</a:t>
            </a:r>
            <a:endParaRPr lang="en-NL" dirty="0"/>
          </a:p>
        </p:txBody>
      </p:sp>
      <p:sp>
        <p:nvSpPr>
          <p:cNvPr id="7" name="TextBox 6">
            <a:extLst>
              <a:ext uri="{FF2B5EF4-FFF2-40B4-BE49-F238E27FC236}">
                <a16:creationId xmlns:a16="http://schemas.microsoft.com/office/drawing/2014/main" id="{CFB22FFF-7CB5-4B21-AC1F-6D1C1103D16F}"/>
              </a:ext>
            </a:extLst>
          </p:cNvPr>
          <p:cNvSpPr txBox="1"/>
          <p:nvPr/>
        </p:nvSpPr>
        <p:spPr>
          <a:xfrm>
            <a:off x="9649423" y="5794739"/>
            <a:ext cx="976549" cy="923330"/>
          </a:xfrm>
          <a:prstGeom prst="rect">
            <a:avLst/>
          </a:prstGeom>
          <a:noFill/>
        </p:spPr>
        <p:txBody>
          <a:bodyPr wrap="none" rtlCol="0">
            <a:spAutoFit/>
          </a:bodyPr>
          <a:lstStyle/>
          <a:p>
            <a:pPr>
              <a:spcAft>
                <a:spcPts val="600"/>
              </a:spcAft>
            </a:pPr>
            <a:r>
              <a:rPr lang="nl-NL" sz="5400" dirty="0"/>
              <a:t>Do</a:t>
            </a:r>
            <a:endParaRPr lang="en-NL" sz="5400" dirty="0"/>
          </a:p>
        </p:txBody>
      </p:sp>
      <p:sp>
        <p:nvSpPr>
          <p:cNvPr id="5" name="TextBox 4">
            <a:extLst>
              <a:ext uri="{FF2B5EF4-FFF2-40B4-BE49-F238E27FC236}">
                <a16:creationId xmlns:a16="http://schemas.microsoft.com/office/drawing/2014/main" id="{573090F5-4762-4239-931F-190FD907B135}"/>
              </a:ext>
            </a:extLst>
          </p:cNvPr>
          <p:cNvSpPr txBox="1"/>
          <p:nvPr/>
        </p:nvSpPr>
        <p:spPr>
          <a:xfrm>
            <a:off x="4400240" y="5182938"/>
            <a:ext cx="3343929" cy="369332"/>
          </a:xfrm>
          <a:prstGeom prst="rect">
            <a:avLst/>
          </a:prstGeom>
          <a:noFill/>
        </p:spPr>
        <p:txBody>
          <a:bodyPr wrap="none" rtlCol="0">
            <a:spAutoFit/>
          </a:bodyPr>
          <a:lstStyle/>
          <a:p>
            <a:r>
              <a:rPr lang="nl-NL" b="1" dirty="0"/>
              <a:t>Native Application Development </a:t>
            </a:r>
            <a:endParaRPr lang="en-NL" b="1" dirty="0"/>
          </a:p>
        </p:txBody>
      </p:sp>
      <p:pic>
        <p:nvPicPr>
          <p:cNvPr id="8196" name="Picture 4">
            <a:extLst>
              <a:ext uri="{FF2B5EF4-FFF2-40B4-BE49-F238E27FC236}">
                <a16:creationId xmlns:a16="http://schemas.microsoft.com/office/drawing/2014/main" id="{04D896C8-CFCA-49AC-89F2-0C7EE8B1D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86642" y="5033120"/>
            <a:ext cx="1435792" cy="955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01785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1500"/>
                                  </p:stCondLst>
                                  <p:childTnLst>
                                    <p:set>
                                      <p:cBhvr>
                                        <p:cTn id="6" dur="1" fill="hold">
                                          <p:stCondLst>
                                            <p:cond delay="0"/>
                                          </p:stCondLst>
                                        </p:cTn>
                                        <p:tgtEl>
                                          <p:spTgt spid="4"/>
                                        </p:tgtEl>
                                        <p:attrNameLst>
                                          <p:attrName>style.visibility</p:attrName>
                                        </p:attrNameLst>
                                      </p:cBhvr>
                                      <p:to>
                                        <p:strVal val="visible"/>
                                      </p:to>
                                    </p:set>
                                  </p:childTnLst>
                                </p:cTn>
                              </p:par>
                              <p:par>
                                <p:cTn id="7" presetID="10" presetClass="entr" presetSubtype="0" fill="hold" grpId="0" nodeType="withEffect">
                                  <p:stCondLst>
                                    <p:cond delay="500"/>
                                  </p:stCondLst>
                                  <p:childTnLst>
                                    <p:set>
                                      <p:cBhvr>
                                        <p:cTn id="8" dur="1" fill="hold">
                                          <p:stCondLst>
                                            <p:cond delay="0"/>
                                          </p:stCondLst>
                                        </p:cTn>
                                        <p:tgtEl>
                                          <p:spTgt spid="5"/>
                                        </p:tgtEl>
                                        <p:attrNameLst>
                                          <p:attrName>style.visibility</p:attrName>
                                        </p:attrNameLst>
                                      </p:cBhvr>
                                      <p:to>
                                        <p:strVal val="visible"/>
                                      </p:to>
                                    </p:set>
                                    <p:animEffect transition="in" filter="fade">
                                      <p:cBhvr>
                                        <p:cTn id="9" dur="1750"/>
                                        <p:tgtEl>
                                          <p:spTgt spid="5"/>
                                        </p:tgtEl>
                                      </p:cBhvr>
                                    </p:animEffect>
                                  </p:childTnLst>
                                </p:cTn>
                              </p:par>
                            </p:childTnLst>
                          </p:cTn>
                        </p:par>
                        <p:par>
                          <p:cTn id="10" fill="hold">
                            <p:stCondLst>
                              <p:cond delay="2250"/>
                            </p:stCondLst>
                            <p:childTnLst>
                              <p:par>
                                <p:cTn id="11" presetID="1" presetClass="entr" presetSubtype="0" fill="hold" grpId="0" nodeType="afterEffect">
                                  <p:stCondLst>
                                    <p:cond delay="10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3250"/>
                            </p:stCondLst>
                            <p:childTnLst>
                              <p:par>
                                <p:cTn id="14" presetID="1" presetClass="entr" presetSubtype="0" fill="hold" grpId="0" nodeType="afterEffect">
                                  <p:stCondLst>
                                    <p:cond delay="1000"/>
                                  </p:stCondLst>
                                  <p:childTnLst>
                                    <p:set>
                                      <p:cBhvr>
                                        <p:cTn id="15" dur="1" fill="hold">
                                          <p:stCondLst>
                                            <p:cond delay="0"/>
                                          </p:stCondLst>
                                        </p:cTn>
                                        <p:tgtEl>
                                          <p:spTgt spid="7"/>
                                        </p:tgtEl>
                                        <p:attrNameLst>
                                          <p:attrName>style.visibility</p:attrName>
                                        </p:attrNameLst>
                                      </p:cBhvr>
                                      <p:to>
                                        <p:strVal val="visible"/>
                                      </p:to>
                                    </p:set>
                                  </p:childTnLst>
                                </p:cTn>
                              </p:par>
                            </p:childTnLst>
                          </p:cTn>
                        </p:par>
                        <p:par>
                          <p:cTn id="16" fill="hold">
                            <p:stCondLst>
                              <p:cond delay="4250"/>
                            </p:stCondLst>
                            <p:childTnLst>
                              <p:par>
                                <p:cTn id="17" presetID="10" presetClass="entr" presetSubtype="0" fill="hold" nodeType="afterEffect">
                                  <p:stCondLst>
                                    <p:cond delay="500"/>
                                  </p:stCondLst>
                                  <p:childTnLst>
                                    <p:set>
                                      <p:cBhvr>
                                        <p:cTn id="18" dur="1" fill="hold">
                                          <p:stCondLst>
                                            <p:cond delay="0"/>
                                          </p:stCondLst>
                                        </p:cTn>
                                        <p:tgtEl>
                                          <p:spTgt spid="8196"/>
                                        </p:tgtEl>
                                        <p:attrNameLst>
                                          <p:attrName>style.visibility</p:attrName>
                                        </p:attrNameLst>
                                      </p:cBhvr>
                                      <p:to>
                                        <p:strVal val="visible"/>
                                      </p:to>
                                    </p:set>
                                    <p:animEffect transition="in" filter="fade">
                                      <p:cBhvr>
                                        <p:cTn id="19" dur="500"/>
                                        <p:tgtEl>
                                          <p:spTgt spid="8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Health Checks on (hot) </a:t>
            </a:r>
            <a:r>
              <a:rPr lang="nl-NL" dirty="0" err="1"/>
              <a:t>Functions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a:xfrm>
            <a:off x="960005" y="1846554"/>
            <a:ext cx="8831999" cy="4441445"/>
          </a:xfrm>
        </p:spPr>
        <p:txBody>
          <a:bodyPr/>
          <a:lstStyle/>
          <a:p>
            <a:r>
              <a:rPr lang="nl-NL" dirty="0"/>
              <a:t>Health Checks </a:t>
            </a:r>
            <a:r>
              <a:rPr lang="nl-NL" dirty="0" err="1"/>
              <a:t>can</a:t>
            </a:r>
            <a:r>
              <a:rPr lang="nl-NL" dirty="0"/>
              <a:t> </a:t>
            </a:r>
            <a:r>
              <a:rPr lang="nl-NL" dirty="0" err="1"/>
              <a:t>regularly</a:t>
            </a:r>
            <a:r>
              <a:rPr lang="nl-NL" dirty="0"/>
              <a:t> check on </a:t>
            </a:r>
            <a:r>
              <a:rPr lang="nl-NL" dirty="0" err="1"/>
              <a:t>Functions</a:t>
            </a:r>
            <a:endParaRPr lang="nl-NL" dirty="0"/>
          </a:p>
          <a:p>
            <a:pPr lvl="1"/>
            <a:r>
              <a:rPr lang="nl-NL" dirty="0" err="1"/>
              <a:t>And</a:t>
            </a:r>
            <a:r>
              <a:rPr lang="nl-NL" dirty="0"/>
              <a:t> in </a:t>
            </a:r>
            <a:r>
              <a:rPr lang="nl-NL" dirty="0" err="1"/>
              <a:t>doing</a:t>
            </a:r>
            <a:r>
              <a:rPr lang="nl-NL" dirty="0"/>
              <a:t> </a:t>
            </a:r>
            <a:r>
              <a:rPr lang="nl-NL" dirty="0" err="1"/>
              <a:t>so</a:t>
            </a:r>
            <a:r>
              <a:rPr lang="nl-NL" dirty="0"/>
              <a:t> keep </a:t>
            </a:r>
            <a:r>
              <a:rPr lang="nl-NL" dirty="0" err="1"/>
              <a:t>them</a:t>
            </a:r>
            <a:r>
              <a:rPr lang="nl-NL" dirty="0"/>
              <a:t> ‘hot’</a:t>
            </a:r>
          </a:p>
        </p:txBody>
      </p:sp>
      <p:sp>
        <p:nvSpPr>
          <p:cNvPr id="6" name="Rectangle 5">
            <a:extLst>
              <a:ext uri="{FF2B5EF4-FFF2-40B4-BE49-F238E27FC236}">
                <a16:creationId xmlns:a16="http://schemas.microsoft.com/office/drawing/2014/main" id="{A4C47E8E-E63D-43E0-9877-8EF54BC9A5F1}"/>
              </a:ext>
            </a:extLst>
          </p:cNvPr>
          <p:cNvSpPr/>
          <p:nvPr/>
        </p:nvSpPr>
        <p:spPr>
          <a:xfrm>
            <a:off x="960005" y="3176162"/>
            <a:ext cx="10475291" cy="276433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7" name="Rectangle 6">
            <a:extLst>
              <a:ext uri="{FF2B5EF4-FFF2-40B4-BE49-F238E27FC236}">
                <a16:creationId xmlns:a16="http://schemas.microsoft.com/office/drawing/2014/main" id="{8251AB48-102B-4019-903E-61B91C20F592}"/>
              </a:ext>
            </a:extLst>
          </p:cNvPr>
          <p:cNvSpPr/>
          <p:nvPr/>
        </p:nvSpPr>
        <p:spPr>
          <a:xfrm>
            <a:off x="6112522" y="3704491"/>
            <a:ext cx="1298269" cy="2089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0" name="TextBox 9">
            <a:extLst>
              <a:ext uri="{FF2B5EF4-FFF2-40B4-BE49-F238E27FC236}">
                <a16:creationId xmlns:a16="http://schemas.microsoft.com/office/drawing/2014/main" id="{0B72747E-E51F-45FB-8E1E-8FCCB9278F24}"/>
              </a:ext>
            </a:extLst>
          </p:cNvPr>
          <p:cNvSpPr txBox="1"/>
          <p:nvPr/>
        </p:nvSpPr>
        <p:spPr>
          <a:xfrm>
            <a:off x="6184233" y="4147892"/>
            <a:ext cx="1151003" cy="995401"/>
          </a:xfrm>
          <a:prstGeom prst="rect">
            <a:avLst/>
          </a:prstGeom>
          <a:noFill/>
        </p:spPr>
        <p:txBody>
          <a:bodyPr wrap="square" rtlCol="0">
            <a:spAutoFit/>
          </a:bodyPr>
          <a:lstStyle/>
          <a:p>
            <a:pPr algn="ctr"/>
            <a:r>
              <a:rPr lang="nl-NL" sz="1467" dirty="0">
                <a:solidFill>
                  <a:schemeClr val="bg1"/>
                </a:solidFill>
              </a:rPr>
              <a:t>API Gateway</a:t>
            </a:r>
          </a:p>
          <a:p>
            <a:pPr algn="ctr"/>
            <a:r>
              <a:rPr lang="nl-NL" sz="1467" b="1" dirty="0">
                <a:solidFill>
                  <a:schemeClr val="bg1"/>
                </a:solidFill>
              </a:rPr>
              <a:t>/hello1</a:t>
            </a:r>
          </a:p>
          <a:p>
            <a:pPr algn="ctr"/>
            <a:endParaRPr lang="nl-NL" sz="1467" b="1" dirty="0">
              <a:solidFill>
                <a:schemeClr val="bg1"/>
              </a:solidFill>
            </a:endParaRPr>
          </a:p>
          <a:p>
            <a:pPr algn="ctr"/>
            <a:r>
              <a:rPr lang="nl-NL" sz="1467" b="1" dirty="0">
                <a:solidFill>
                  <a:schemeClr val="bg1"/>
                </a:solidFill>
              </a:rPr>
              <a:t>/hello2</a:t>
            </a:r>
            <a:endParaRPr lang="en-NL" sz="1467" b="1" dirty="0">
              <a:solidFill>
                <a:schemeClr val="bg1"/>
              </a:solidFill>
            </a:endParaRPr>
          </a:p>
        </p:txBody>
      </p:sp>
      <p:sp>
        <p:nvSpPr>
          <p:cNvPr id="11" name="Rectangle 10">
            <a:extLst>
              <a:ext uri="{FF2B5EF4-FFF2-40B4-BE49-F238E27FC236}">
                <a16:creationId xmlns:a16="http://schemas.microsoft.com/office/drawing/2014/main" id="{37BAE089-9A28-4683-AA81-CBCE77217B8B}"/>
              </a:ext>
            </a:extLst>
          </p:cNvPr>
          <p:cNvSpPr/>
          <p:nvPr/>
        </p:nvSpPr>
        <p:spPr>
          <a:xfrm>
            <a:off x="9627421" y="3405646"/>
            <a:ext cx="1298269" cy="7213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2" name="TextBox 11">
            <a:extLst>
              <a:ext uri="{FF2B5EF4-FFF2-40B4-BE49-F238E27FC236}">
                <a16:creationId xmlns:a16="http://schemas.microsoft.com/office/drawing/2014/main" id="{CAA186FD-D43F-4FF5-A93D-42A2E53E528C}"/>
              </a:ext>
            </a:extLst>
          </p:cNvPr>
          <p:cNvSpPr txBox="1"/>
          <p:nvPr/>
        </p:nvSpPr>
        <p:spPr>
          <a:xfrm>
            <a:off x="9627421" y="3521181"/>
            <a:ext cx="1298269" cy="543867"/>
          </a:xfrm>
          <a:prstGeom prst="rect">
            <a:avLst/>
          </a:prstGeom>
          <a:noFill/>
        </p:spPr>
        <p:txBody>
          <a:bodyPr wrap="square" rtlCol="0">
            <a:spAutoFit/>
          </a:bodyPr>
          <a:lstStyle/>
          <a:p>
            <a:pPr algn="ctr"/>
            <a:r>
              <a:rPr lang="nl-NL" sz="1467" dirty="0" err="1">
                <a:solidFill>
                  <a:schemeClr val="bg1"/>
                </a:solidFill>
              </a:rPr>
              <a:t>Function</a:t>
            </a:r>
            <a:endParaRPr lang="nl-NL" sz="1467" dirty="0">
              <a:solidFill>
                <a:schemeClr val="bg1"/>
              </a:solidFill>
            </a:endParaRPr>
          </a:p>
          <a:p>
            <a:pPr algn="ctr"/>
            <a:r>
              <a:rPr lang="nl-NL" sz="1467" dirty="0">
                <a:solidFill>
                  <a:schemeClr val="bg1"/>
                </a:solidFill>
              </a:rPr>
              <a:t>hello1</a:t>
            </a:r>
            <a:endParaRPr lang="en-NL" sz="1467" dirty="0">
              <a:solidFill>
                <a:schemeClr val="bg1"/>
              </a:solidFill>
            </a:endParaRPr>
          </a:p>
        </p:txBody>
      </p:sp>
      <p:cxnSp>
        <p:nvCxnSpPr>
          <p:cNvPr id="13" name="Connector: Elbow 12">
            <a:extLst>
              <a:ext uri="{FF2B5EF4-FFF2-40B4-BE49-F238E27FC236}">
                <a16:creationId xmlns:a16="http://schemas.microsoft.com/office/drawing/2014/main" id="{B779E395-BAAC-430F-BAE3-A4F275783755}"/>
              </a:ext>
            </a:extLst>
          </p:cNvPr>
          <p:cNvCxnSpPr>
            <a:cxnSpLocks/>
            <a:endCxn id="12" idx="1"/>
          </p:cNvCxnSpPr>
          <p:nvPr/>
        </p:nvCxnSpPr>
        <p:spPr>
          <a:xfrm flipV="1">
            <a:off x="7073813" y="3793115"/>
            <a:ext cx="2553608" cy="767490"/>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8B4F0F9-4F31-4DB3-A825-61098E15505F}"/>
              </a:ext>
            </a:extLst>
          </p:cNvPr>
          <p:cNvSpPr/>
          <p:nvPr/>
        </p:nvSpPr>
        <p:spPr>
          <a:xfrm>
            <a:off x="1979752" y="3477977"/>
            <a:ext cx="1916140" cy="8689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8" name="TextBox 17">
            <a:extLst>
              <a:ext uri="{FF2B5EF4-FFF2-40B4-BE49-F238E27FC236}">
                <a16:creationId xmlns:a16="http://schemas.microsoft.com/office/drawing/2014/main" id="{D2F7A6D0-5EE2-4E62-996D-CA6E4F0EA196}"/>
              </a:ext>
            </a:extLst>
          </p:cNvPr>
          <p:cNvSpPr txBox="1"/>
          <p:nvPr/>
        </p:nvSpPr>
        <p:spPr>
          <a:xfrm>
            <a:off x="1938368" y="3571079"/>
            <a:ext cx="1998908" cy="769634"/>
          </a:xfrm>
          <a:prstGeom prst="rect">
            <a:avLst/>
          </a:prstGeom>
          <a:noFill/>
        </p:spPr>
        <p:txBody>
          <a:bodyPr wrap="square" rtlCol="0">
            <a:spAutoFit/>
          </a:bodyPr>
          <a:lstStyle/>
          <a:p>
            <a:pPr algn="ctr"/>
            <a:r>
              <a:rPr lang="nl-NL" sz="1467" dirty="0">
                <a:solidFill>
                  <a:schemeClr val="bg1"/>
                </a:solidFill>
              </a:rPr>
              <a:t>OCI Monitoring </a:t>
            </a:r>
            <a:r>
              <a:rPr lang="nl-NL" sz="1467" dirty="0" err="1">
                <a:solidFill>
                  <a:schemeClr val="bg1"/>
                </a:solidFill>
              </a:rPr>
              <a:t>Healthcheck</a:t>
            </a:r>
            <a:endParaRPr lang="nl-NL" sz="1467" dirty="0">
              <a:solidFill>
                <a:schemeClr val="bg1"/>
              </a:solidFill>
            </a:endParaRPr>
          </a:p>
          <a:p>
            <a:pPr algn="ctr"/>
            <a:r>
              <a:rPr lang="nl-NL" sz="1467" i="1" dirty="0">
                <a:solidFill>
                  <a:schemeClr val="bg1"/>
                </a:solidFill>
              </a:rPr>
              <a:t>Check Hello1</a:t>
            </a:r>
            <a:endParaRPr lang="en-NL" sz="1467" i="1" dirty="0">
              <a:solidFill>
                <a:schemeClr val="bg1"/>
              </a:solidFill>
            </a:endParaRPr>
          </a:p>
        </p:txBody>
      </p:sp>
      <p:pic>
        <p:nvPicPr>
          <p:cNvPr id="19" name="Graphic 18" descr="Alarm clock">
            <a:extLst>
              <a:ext uri="{FF2B5EF4-FFF2-40B4-BE49-F238E27FC236}">
                <a16:creationId xmlns:a16="http://schemas.microsoft.com/office/drawing/2014/main" id="{E095CA90-F261-4DEB-8478-7ACFCF6BE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2009" y="3127873"/>
            <a:ext cx="1057993" cy="953592"/>
          </a:xfrm>
          <a:prstGeom prst="rect">
            <a:avLst/>
          </a:prstGeom>
        </p:spPr>
      </p:pic>
      <p:sp>
        <p:nvSpPr>
          <p:cNvPr id="20" name="Rectangle 19">
            <a:extLst>
              <a:ext uri="{FF2B5EF4-FFF2-40B4-BE49-F238E27FC236}">
                <a16:creationId xmlns:a16="http://schemas.microsoft.com/office/drawing/2014/main" id="{2F6FE295-8661-4890-8984-0F3CB24D7BBE}"/>
              </a:ext>
            </a:extLst>
          </p:cNvPr>
          <p:cNvSpPr/>
          <p:nvPr/>
        </p:nvSpPr>
        <p:spPr>
          <a:xfrm>
            <a:off x="9627421" y="5008604"/>
            <a:ext cx="1298269" cy="7213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21" name="TextBox 20">
            <a:extLst>
              <a:ext uri="{FF2B5EF4-FFF2-40B4-BE49-F238E27FC236}">
                <a16:creationId xmlns:a16="http://schemas.microsoft.com/office/drawing/2014/main" id="{827E9D5E-DF10-4330-AF7C-73DA04E0F74E}"/>
              </a:ext>
            </a:extLst>
          </p:cNvPr>
          <p:cNvSpPr txBox="1"/>
          <p:nvPr/>
        </p:nvSpPr>
        <p:spPr>
          <a:xfrm>
            <a:off x="9627421" y="5124139"/>
            <a:ext cx="1298269" cy="543867"/>
          </a:xfrm>
          <a:prstGeom prst="rect">
            <a:avLst/>
          </a:prstGeom>
          <a:noFill/>
        </p:spPr>
        <p:txBody>
          <a:bodyPr wrap="square" rtlCol="0">
            <a:spAutoFit/>
          </a:bodyPr>
          <a:lstStyle/>
          <a:p>
            <a:pPr algn="ctr"/>
            <a:r>
              <a:rPr lang="nl-NL" sz="1467" dirty="0" err="1">
                <a:solidFill>
                  <a:schemeClr val="bg1"/>
                </a:solidFill>
              </a:rPr>
              <a:t>Function</a:t>
            </a:r>
            <a:endParaRPr lang="nl-NL" sz="1467" dirty="0">
              <a:solidFill>
                <a:schemeClr val="bg1"/>
              </a:solidFill>
            </a:endParaRPr>
          </a:p>
          <a:p>
            <a:pPr algn="ctr"/>
            <a:r>
              <a:rPr lang="nl-NL" sz="1467" dirty="0">
                <a:solidFill>
                  <a:schemeClr val="bg1"/>
                </a:solidFill>
              </a:rPr>
              <a:t>hello2</a:t>
            </a:r>
            <a:endParaRPr lang="en-NL" sz="1467" dirty="0">
              <a:solidFill>
                <a:schemeClr val="bg1"/>
              </a:solidFill>
            </a:endParaRPr>
          </a:p>
        </p:txBody>
      </p:sp>
      <p:sp>
        <p:nvSpPr>
          <p:cNvPr id="22" name="Rectangle 21">
            <a:extLst>
              <a:ext uri="{FF2B5EF4-FFF2-40B4-BE49-F238E27FC236}">
                <a16:creationId xmlns:a16="http://schemas.microsoft.com/office/drawing/2014/main" id="{34E53EAE-3882-4101-B76B-CEF52FBF483C}"/>
              </a:ext>
            </a:extLst>
          </p:cNvPr>
          <p:cNvSpPr/>
          <p:nvPr/>
        </p:nvSpPr>
        <p:spPr>
          <a:xfrm>
            <a:off x="1979752" y="4739650"/>
            <a:ext cx="1916140" cy="8689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23" name="TextBox 22">
            <a:extLst>
              <a:ext uri="{FF2B5EF4-FFF2-40B4-BE49-F238E27FC236}">
                <a16:creationId xmlns:a16="http://schemas.microsoft.com/office/drawing/2014/main" id="{BC2EBE2F-F312-4416-87A9-28B3E398D3FF}"/>
              </a:ext>
            </a:extLst>
          </p:cNvPr>
          <p:cNvSpPr txBox="1"/>
          <p:nvPr/>
        </p:nvSpPr>
        <p:spPr>
          <a:xfrm>
            <a:off x="1938368" y="4832752"/>
            <a:ext cx="1998908" cy="769634"/>
          </a:xfrm>
          <a:prstGeom prst="rect">
            <a:avLst/>
          </a:prstGeom>
          <a:noFill/>
        </p:spPr>
        <p:txBody>
          <a:bodyPr wrap="square" rtlCol="0">
            <a:spAutoFit/>
          </a:bodyPr>
          <a:lstStyle/>
          <a:p>
            <a:pPr algn="ctr"/>
            <a:r>
              <a:rPr lang="nl-NL" sz="1467" dirty="0">
                <a:solidFill>
                  <a:schemeClr val="bg1"/>
                </a:solidFill>
              </a:rPr>
              <a:t>OCI Monitoring </a:t>
            </a:r>
            <a:r>
              <a:rPr lang="nl-NL" sz="1467" dirty="0" err="1">
                <a:solidFill>
                  <a:schemeClr val="bg1"/>
                </a:solidFill>
              </a:rPr>
              <a:t>Healthcheck</a:t>
            </a:r>
            <a:endParaRPr lang="nl-NL" sz="1467" dirty="0">
              <a:solidFill>
                <a:schemeClr val="bg1"/>
              </a:solidFill>
            </a:endParaRPr>
          </a:p>
          <a:p>
            <a:pPr algn="ctr"/>
            <a:r>
              <a:rPr lang="nl-NL" sz="1467" i="1" dirty="0">
                <a:solidFill>
                  <a:schemeClr val="bg1"/>
                </a:solidFill>
              </a:rPr>
              <a:t>Check Hello2</a:t>
            </a:r>
            <a:endParaRPr lang="en-NL" sz="1467" i="1" dirty="0">
              <a:solidFill>
                <a:schemeClr val="bg1"/>
              </a:solidFill>
            </a:endParaRPr>
          </a:p>
        </p:txBody>
      </p:sp>
      <p:pic>
        <p:nvPicPr>
          <p:cNvPr id="24" name="Graphic 23" descr="Alarm clock">
            <a:extLst>
              <a:ext uri="{FF2B5EF4-FFF2-40B4-BE49-F238E27FC236}">
                <a16:creationId xmlns:a16="http://schemas.microsoft.com/office/drawing/2014/main" id="{A6AE20A7-0346-469A-AF03-FF61E0C42C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42009" y="4449731"/>
            <a:ext cx="1057993" cy="953592"/>
          </a:xfrm>
          <a:prstGeom prst="rect">
            <a:avLst/>
          </a:prstGeom>
        </p:spPr>
      </p:pic>
      <p:cxnSp>
        <p:nvCxnSpPr>
          <p:cNvPr id="25" name="Connector: Elbow 24">
            <a:extLst>
              <a:ext uri="{FF2B5EF4-FFF2-40B4-BE49-F238E27FC236}">
                <a16:creationId xmlns:a16="http://schemas.microsoft.com/office/drawing/2014/main" id="{BCBD9769-2A9C-42CF-8BA2-CB8540D0EE16}"/>
              </a:ext>
            </a:extLst>
          </p:cNvPr>
          <p:cNvCxnSpPr>
            <a:cxnSpLocks/>
            <a:endCxn id="21" idx="1"/>
          </p:cNvCxnSpPr>
          <p:nvPr/>
        </p:nvCxnSpPr>
        <p:spPr>
          <a:xfrm>
            <a:off x="7095278" y="4992639"/>
            <a:ext cx="2532143" cy="403434"/>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Speech Bubble: Rectangle 25">
            <a:extLst>
              <a:ext uri="{FF2B5EF4-FFF2-40B4-BE49-F238E27FC236}">
                <a16:creationId xmlns:a16="http://schemas.microsoft.com/office/drawing/2014/main" id="{C61A8973-7F08-43EB-B2C5-64EAC129447D}"/>
              </a:ext>
            </a:extLst>
          </p:cNvPr>
          <p:cNvSpPr/>
          <p:nvPr/>
        </p:nvSpPr>
        <p:spPr>
          <a:xfrm>
            <a:off x="603682" y="3266983"/>
            <a:ext cx="738327" cy="526132"/>
          </a:xfrm>
          <a:prstGeom prst="wedgeRectCallout">
            <a:avLst>
              <a:gd name="adj1" fmla="val 106622"/>
              <a:gd name="adj2" fmla="val 32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 min</a:t>
            </a:r>
            <a:endParaRPr lang="en-NL" dirty="0"/>
          </a:p>
        </p:txBody>
      </p:sp>
      <p:sp>
        <p:nvSpPr>
          <p:cNvPr id="27" name="Speech Bubble: Rectangle 26">
            <a:extLst>
              <a:ext uri="{FF2B5EF4-FFF2-40B4-BE49-F238E27FC236}">
                <a16:creationId xmlns:a16="http://schemas.microsoft.com/office/drawing/2014/main" id="{72618F10-6D96-40CD-883A-27F2C7B0BE45}"/>
              </a:ext>
            </a:extLst>
          </p:cNvPr>
          <p:cNvSpPr/>
          <p:nvPr/>
        </p:nvSpPr>
        <p:spPr>
          <a:xfrm>
            <a:off x="603682" y="4600985"/>
            <a:ext cx="738327" cy="526132"/>
          </a:xfrm>
          <a:prstGeom prst="wedgeRectCallout">
            <a:avLst>
              <a:gd name="adj1" fmla="val 106622"/>
              <a:gd name="adj2" fmla="val 32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15 min</a:t>
            </a:r>
            <a:endParaRPr lang="en-NL" dirty="0"/>
          </a:p>
        </p:txBody>
      </p:sp>
      <p:cxnSp>
        <p:nvCxnSpPr>
          <p:cNvPr id="29" name="Connector: Elbow 28">
            <a:extLst>
              <a:ext uri="{FF2B5EF4-FFF2-40B4-BE49-F238E27FC236}">
                <a16:creationId xmlns:a16="http://schemas.microsoft.com/office/drawing/2014/main" id="{93603467-298E-44EB-8F11-33C47A0C87CD}"/>
              </a:ext>
            </a:extLst>
          </p:cNvPr>
          <p:cNvCxnSpPr>
            <a:stCxn id="18" idx="3"/>
          </p:cNvCxnSpPr>
          <p:nvPr/>
        </p:nvCxnSpPr>
        <p:spPr>
          <a:xfrm>
            <a:off x="3937276" y="3955896"/>
            <a:ext cx="2454646" cy="602433"/>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8DB5518-FB71-4EBF-8BDC-C203D705824E}"/>
              </a:ext>
            </a:extLst>
          </p:cNvPr>
          <p:cNvCxnSpPr>
            <a:stCxn id="23" idx="3"/>
          </p:cNvCxnSpPr>
          <p:nvPr/>
        </p:nvCxnSpPr>
        <p:spPr>
          <a:xfrm flipV="1">
            <a:off x="3937276" y="4968467"/>
            <a:ext cx="2500995" cy="249102"/>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Fire">
            <a:extLst>
              <a:ext uri="{FF2B5EF4-FFF2-40B4-BE49-F238E27FC236}">
                <a16:creationId xmlns:a16="http://schemas.microsoft.com/office/drawing/2014/main" id="{C5253769-EBC3-47CA-B007-D66E09AB97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72414" y="2988847"/>
            <a:ext cx="643498" cy="643498"/>
          </a:xfrm>
          <a:prstGeom prst="rect">
            <a:avLst/>
          </a:prstGeom>
        </p:spPr>
      </p:pic>
      <p:pic>
        <p:nvPicPr>
          <p:cNvPr id="28" name="Picture 4">
            <a:extLst>
              <a:ext uri="{FF2B5EF4-FFF2-40B4-BE49-F238E27FC236}">
                <a16:creationId xmlns:a16="http://schemas.microsoft.com/office/drawing/2014/main" id="{AF88F651-BF79-46F2-B85E-E8FDD6EF879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9867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7" grpId="0" animBg="1"/>
      <p:bldP spid="18" grpId="0"/>
      <p:bldP spid="22" grpId="0" animBg="1"/>
      <p:bldP spid="23" grpId="0"/>
      <p:bldP spid="26"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Scenario: </a:t>
            </a:r>
            <a:r>
              <a:rPr lang="nl-NL" dirty="0" err="1"/>
              <a:t>Alarms</a:t>
            </a:r>
            <a:r>
              <a:rPr lang="nl-NL" dirty="0"/>
              <a:t> on Health Checks on </a:t>
            </a:r>
            <a:r>
              <a:rPr lang="nl-NL" dirty="0" err="1"/>
              <a:t>Functions</a:t>
            </a:r>
            <a:endParaRPr lang="en-NL" dirty="0"/>
          </a:p>
        </p:txBody>
      </p:sp>
      <p:sp>
        <p:nvSpPr>
          <p:cNvPr id="6" name="Rectangle 5">
            <a:extLst>
              <a:ext uri="{FF2B5EF4-FFF2-40B4-BE49-F238E27FC236}">
                <a16:creationId xmlns:a16="http://schemas.microsoft.com/office/drawing/2014/main" id="{A4C47E8E-E63D-43E0-9877-8EF54BC9A5F1}"/>
              </a:ext>
            </a:extLst>
          </p:cNvPr>
          <p:cNvSpPr/>
          <p:nvPr/>
        </p:nvSpPr>
        <p:spPr>
          <a:xfrm>
            <a:off x="960005" y="1899821"/>
            <a:ext cx="10475291" cy="4593053"/>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7" name="Rectangle 6">
            <a:extLst>
              <a:ext uri="{FF2B5EF4-FFF2-40B4-BE49-F238E27FC236}">
                <a16:creationId xmlns:a16="http://schemas.microsoft.com/office/drawing/2014/main" id="{8251AB48-102B-4019-903E-61B91C20F592}"/>
              </a:ext>
            </a:extLst>
          </p:cNvPr>
          <p:cNvSpPr/>
          <p:nvPr/>
        </p:nvSpPr>
        <p:spPr>
          <a:xfrm>
            <a:off x="6096000" y="3171830"/>
            <a:ext cx="1298269" cy="208930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0" name="TextBox 9">
            <a:extLst>
              <a:ext uri="{FF2B5EF4-FFF2-40B4-BE49-F238E27FC236}">
                <a16:creationId xmlns:a16="http://schemas.microsoft.com/office/drawing/2014/main" id="{0B72747E-E51F-45FB-8E1E-8FCCB9278F24}"/>
              </a:ext>
            </a:extLst>
          </p:cNvPr>
          <p:cNvSpPr txBox="1"/>
          <p:nvPr/>
        </p:nvSpPr>
        <p:spPr>
          <a:xfrm>
            <a:off x="6167711" y="3615231"/>
            <a:ext cx="1151003" cy="995401"/>
          </a:xfrm>
          <a:prstGeom prst="rect">
            <a:avLst/>
          </a:prstGeom>
          <a:noFill/>
        </p:spPr>
        <p:txBody>
          <a:bodyPr wrap="square" rtlCol="0">
            <a:spAutoFit/>
          </a:bodyPr>
          <a:lstStyle/>
          <a:p>
            <a:pPr algn="ctr"/>
            <a:r>
              <a:rPr lang="nl-NL" sz="1467" dirty="0">
                <a:solidFill>
                  <a:schemeClr val="bg1"/>
                </a:solidFill>
              </a:rPr>
              <a:t>API Gateway</a:t>
            </a:r>
          </a:p>
          <a:p>
            <a:pPr algn="ctr"/>
            <a:r>
              <a:rPr lang="nl-NL" sz="1467" b="1" dirty="0">
                <a:solidFill>
                  <a:schemeClr val="bg1"/>
                </a:solidFill>
              </a:rPr>
              <a:t>/hello1</a:t>
            </a:r>
          </a:p>
          <a:p>
            <a:pPr algn="ctr"/>
            <a:endParaRPr lang="nl-NL" sz="1467" b="1" dirty="0">
              <a:solidFill>
                <a:schemeClr val="bg1"/>
              </a:solidFill>
            </a:endParaRPr>
          </a:p>
          <a:p>
            <a:pPr algn="ctr"/>
            <a:r>
              <a:rPr lang="nl-NL" sz="1467" b="1" dirty="0">
                <a:solidFill>
                  <a:schemeClr val="bg1"/>
                </a:solidFill>
              </a:rPr>
              <a:t>/hello2</a:t>
            </a:r>
            <a:endParaRPr lang="en-NL" sz="1467" b="1" dirty="0">
              <a:solidFill>
                <a:schemeClr val="bg1"/>
              </a:solidFill>
            </a:endParaRPr>
          </a:p>
        </p:txBody>
      </p:sp>
      <p:sp>
        <p:nvSpPr>
          <p:cNvPr id="11" name="Rectangle 10">
            <a:extLst>
              <a:ext uri="{FF2B5EF4-FFF2-40B4-BE49-F238E27FC236}">
                <a16:creationId xmlns:a16="http://schemas.microsoft.com/office/drawing/2014/main" id="{37BAE089-9A28-4683-AA81-CBCE77217B8B}"/>
              </a:ext>
            </a:extLst>
          </p:cNvPr>
          <p:cNvSpPr/>
          <p:nvPr/>
        </p:nvSpPr>
        <p:spPr>
          <a:xfrm>
            <a:off x="9610899" y="2872985"/>
            <a:ext cx="1298269" cy="7213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2" name="TextBox 11">
            <a:extLst>
              <a:ext uri="{FF2B5EF4-FFF2-40B4-BE49-F238E27FC236}">
                <a16:creationId xmlns:a16="http://schemas.microsoft.com/office/drawing/2014/main" id="{CAA186FD-D43F-4FF5-A93D-42A2E53E528C}"/>
              </a:ext>
            </a:extLst>
          </p:cNvPr>
          <p:cNvSpPr txBox="1"/>
          <p:nvPr/>
        </p:nvSpPr>
        <p:spPr>
          <a:xfrm>
            <a:off x="9610899" y="2988520"/>
            <a:ext cx="1298269" cy="543867"/>
          </a:xfrm>
          <a:prstGeom prst="rect">
            <a:avLst/>
          </a:prstGeom>
          <a:noFill/>
        </p:spPr>
        <p:txBody>
          <a:bodyPr wrap="square" rtlCol="0">
            <a:spAutoFit/>
          </a:bodyPr>
          <a:lstStyle/>
          <a:p>
            <a:pPr algn="ctr"/>
            <a:r>
              <a:rPr lang="nl-NL" sz="1467" dirty="0" err="1">
                <a:solidFill>
                  <a:schemeClr val="bg1"/>
                </a:solidFill>
              </a:rPr>
              <a:t>Function</a:t>
            </a:r>
            <a:endParaRPr lang="nl-NL" sz="1467" dirty="0">
              <a:solidFill>
                <a:schemeClr val="bg1"/>
              </a:solidFill>
            </a:endParaRPr>
          </a:p>
          <a:p>
            <a:pPr algn="ctr"/>
            <a:r>
              <a:rPr lang="nl-NL" sz="1467" dirty="0">
                <a:solidFill>
                  <a:schemeClr val="bg1"/>
                </a:solidFill>
              </a:rPr>
              <a:t>hello1</a:t>
            </a:r>
            <a:endParaRPr lang="en-NL" sz="1467" dirty="0">
              <a:solidFill>
                <a:schemeClr val="bg1"/>
              </a:solidFill>
            </a:endParaRPr>
          </a:p>
        </p:txBody>
      </p:sp>
      <p:cxnSp>
        <p:nvCxnSpPr>
          <p:cNvPr id="13" name="Connector: Elbow 12">
            <a:extLst>
              <a:ext uri="{FF2B5EF4-FFF2-40B4-BE49-F238E27FC236}">
                <a16:creationId xmlns:a16="http://schemas.microsoft.com/office/drawing/2014/main" id="{B779E395-BAAC-430F-BAE3-A4F275783755}"/>
              </a:ext>
            </a:extLst>
          </p:cNvPr>
          <p:cNvCxnSpPr>
            <a:cxnSpLocks/>
            <a:endCxn id="12" idx="1"/>
          </p:cNvCxnSpPr>
          <p:nvPr/>
        </p:nvCxnSpPr>
        <p:spPr>
          <a:xfrm flipV="1">
            <a:off x="7057291" y="3260454"/>
            <a:ext cx="2553608" cy="767490"/>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8B4F0F9-4F31-4DB3-A825-61098E15505F}"/>
              </a:ext>
            </a:extLst>
          </p:cNvPr>
          <p:cNvSpPr/>
          <p:nvPr/>
        </p:nvSpPr>
        <p:spPr>
          <a:xfrm>
            <a:off x="1963230" y="2945316"/>
            <a:ext cx="1916140" cy="8689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18" name="TextBox 17">
            <a:extLst>
              <a:ext uri="{FF2B5EF4-FFF2-40B4-BE49-F238E27FC236}">
                <a16:creationId xmlns:a16="http://schemas.microsoft.com/office/drawing/2014/main" id="{D2F7A6D0-5EE2-4E62-996D-CA6E4F0EA196}"/>
              </a:ext>
            </a:extLst>
          </p:cNvPr>
          <p:cNvSpPr txBox="1"/>
          <p:nvPr/>
        </p:nvSpPr>
        <p:spPr>
          <a:xfrm>
            <a:off x="1921846" y="3038418"/>
            <a:ext cx="1998908" cy="769634"/>
          </a:xfrm>
          <a:prstGeom prst="rect">
            <a:avLst/>
          </a:prstGeom>
          <a:noFill/>
        </p:spPr>
        <p:txBody>
          <a:bodyPr wrap="square" rtlCol="0">
            <a:spAutoFit/>
          </a:bodyPr>
          <a:lstStyle/>
          <a:p>
            <a:pPr algn="ctr"/>
            <a:r>
              <a:rPr lang="nl-NL" sz="1467" dirty="0">
                <a:solidFill>
                  <a:schemeClr val="bg1"/>
                </a:solidFill>
              </a:rPr>
              <a:t>OCI Monitoring </a:t>
            </a:r>
            <a:r>
              <a:rPr lang="nl-NL" sz="1467" dirty="0" err="1">
                <a:solidFill>
                  <a:schemeClr val="bg1"/>
                </a:solidFill>
              </a:rPr>
              <a:t>Healthcheck</a:t>
            </a:r>
            <a:endParaRPr lang="nl-NL" sz="1467" dirty="0">
              <a:solidFill>
                <a:schemeClr val="bg1"/>
              </a:solidFill>
            </a:endParaRPr>
          </a:p>
          <a:p>
            <a:pPr algn="ctr"/>
            <a:r>
              <a:rPr lang="nl-NL" sz="1467" i="1" dirty="0">
                <a:solidFill>
                  <a:schemeClr val="bg1"/>
                </a:solidFill>
              </a:rPr>
              <a:t>Check Hello1</a:t>
            </a:r>
            <a:endParaRPr lang="en-NL" sz="1467" i="1" dirty="0">
              <a:solidFill>
                <a:schemeClr val="bg1"/>
              </a:solidFill>
            </a:endParaRPr>
          </a:p>
        </p:txBody>
      </p:sp>
      <p:pic>
        <p:nvPicPr>
          <p:cNvPr id="19" name="Graphic 18" descr="Alarm clock">
            <a:extLst>
              <a:ext uri="{FF2B5EF4-FFF2-40B4-BE49-F238E27FC236}">
                <a16:creationId xmlns:a16="http://schemas.microsoft.com/office/drawing/2014/main" id="{E095CA90-F261-4DEB-8478-7ACFCF6BEC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5487" y="2595212"/>
            <a:ext cx="1057993" cy="953592"/>
          </a:xfrm>
          <a:prstGeom prst="rect">
            <a:avLst/>
          </a:prstGeom>
        </p:spPr>
      </p:pic>
      <p:sp>
        <p:nvSpPr>
          <p:cNvPr id="20" name="Rectangle 19">
            <a:extLst>
              <a:ext uri="{FF2B5EF4-FFF2-40B4-BE49-F238E27FC236}">
                <a16:creationId xmlns:a16="http://schemas.microsoft.com/office/drawing/2014/main" id="{2F6FE295-8661-4890-8984-0F3CB24D7BBE}"/>
              </a:ext>
            </a:extLst>
          </p:cNvPr>
          <p:cNvSpPr/>
          <p:nvPr/>
        </p:nvSpPr>
        <p:spPr>
          <a:xfrm>
            <a:off x="9610899" y="4475943"/>
            <a:ext cx="1298269" cy="7213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21" name="TextBox 20">
            <a:extLst>
              <a:ext uri="{FF2B5EF4-FFF2-40B4-BE49-F238E27FC236}">
                <a16:creationId xmlns:a16="http://schemas.microsoft.com/office/drawing/2014/main" id="{827E9D5E-DF10-4330-AF7C-73DA04E0F74E}"/>
              </a:ext>
            </a:extLst>
          </p:cNvPr>
          <p:cNvSpPr txBox="1"/>
          <p:nvPr/>
        </p:nvSpPr>
        <p:spPr>
          <a:xfrm>
            <a:off x="9610899" y="4591478"/>
            <a:ext cx="1298269" cy="543867"/>
          </a:xfrm>
          <a:prstGeom prst="rect">
            <a:avLst/>
          </a:prstGeom>
          <a:noFill/>
        </p:spPr>
        <p:txBody>
          <a:bodyPr wrap="square" rtlCol="0">
            <a:spAutoFit/>
          </a:bodyPr>
          <a:lstStyle/>
          <a:p>
            <a:pPr algn="ctr"/>
            <a:r>
              <a:rPr lang="nl-NL" sz="1467" dirty="0" err="1">
                <a:solidFill>
                  <a:schemeClr val="bg1"/>
                </a:solidFill>
              </a:rPr>
              <a:t>Function</a:t>
            </a:r>
            <a:endParaRPr lang="nl-NL" sz="1467" dirty="0">
              <a:solidFill>
                <a:schemeClr val="bg1"/>
              </a:solidFill>
            </a:endParaRPr>
          </a:p>
          <a:p>
            <a:pPr algn="ctr"/>
            <a:r>
              <a:rPr lang="nl-NL" sz="1467" dirty="0">
                <a:solidFill>
                  <a:schemeClr val="bg1"/>
                </a:solidFill>
              </a:rPr>
              <a:t>hello2</a:t>
            </a:r>
            <a:endParaRPr lang="en-NL" sz="1467" dirty="0">
              <a:solidFill>
                <a:schemeClr val="bg1"/>
              </a:solidFill>
            </a:endParaRPr>
          </a:p>
        </p:txBody>
      </p:sp>
      <p:sp>
        <p:nvSpPr>
          <p:cNvPr id="22" name="Rectangle 21">
            <a:extLst>
              <a:ext uri="{FF2B5EF4-FFF2-40B4-BE49-F238E27FC236}">
                <a16:creationId xmlns:a16="http://schemas.microsoft.com/office/drawing/2014/main" id="{34E53EAE-3882-4101-B76B-CEF52FBF483C}"/>
              </a:ext>
            </a:extLst>
          </p:cNvPr>
          <p:cNvSpPr/>
          <p:nvPr/>
        </p:nvSpPr>
        <p:spPr>
          <a:xfrm>
            <a:off x="1963230" y="4206989"/>
            <a:ext cx="1916140" cy="868933"/>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23" name="TextBox 22">
            <a:extLst>
              <a:ext uri="{FF2B5EF4-FFF2-40B4-BE49-F238E27FC236}">
                <a16:creationId xmlns:a16="http://schemas.microsoft.com/office/drawing/2014/main" id="{BC2EBE2F-F312-4416-87A9-28B3E398D3FF}"/>
              </a:ext>
            </a:extLst>
          </p:cNvPr>
          <p:cNvSpPr txBox="1"/>
          <p:nvPr/>
        </p:nvSpPr>
        <p:spPr>
          <a:xfrm>
            <a:off x="1921846" y="4300091"/>
            <a:ext cx="1998908" cy="769634"/>
          </a:xfrm>
          <a:prstGeom prst="rect">
            <a:avLst/>
          </a:prstGeom>
          <a:noFill/>
        </p:spPr>
        <p:txBody>
          <a:bodyPr wrap="square" rtlCol="0">
            <a:spAutoFit/>
          </a:bodyPr>
          <a:lstStyle/>
          <a:p>
            <a:pPr algn="ctr"/>
            <a:r>
              <a:rPr lang="nl-NL" sz="1467" dirty="0">
                <a:solidFill>
                  <a:schemeClr val="bg1"/>
                </a:solidFill>
              </a:rPr>
              <a:t>OCI Monitoring </a:t>
            </a:r>
            <a:r>
              <a:rPr lang="nl-NL" sz="1467" dirty="0" err="1">
                <a:solidFill>
                  <a:schemeClr val="bg1"/>
                </a:solidFill>
              </a:rPr>
              <a:t>Healthcheck</a:t>
            </a:r>
            <a:endParaRPr lang="nl-NL" sz="1467" dirty="0">
              <a:solidFill>
                <a:schemeClr val="bg1"/>
              </a:solidFill>
            </a:endParaRPr>
          </a:p>
          <a:p>
            <a:pPr algn="ctr"/>
            <a:r>
              <a:rPr lang="nl-NL" sz="1467" i="1" dirty="0">
                <a:solidFill>
                  <a:schemeClr val="bg1"/>
                </a:solidFill>
              </a:rPr>
              <a:t>Check Hello2</a:t>
            </a:r>
            <a:endParaRPr lang="en-NL" sz="1467" i="1" dirty="0">
              <a:solidFill>
                <a:schemeClr val="bg1"/>
              </a:solidFill>
            </a:endParaRPr>
          </a:p>
        </p:txBody>
      </p:sp>
      <p:pic>
        <p:nvPicPr>
          <p:cNvPr id="24" name="Graphic 23" descr="Alarm clock">
            <a:extLst>
              <a:ext uri="{FF2B5EF4-FFF2-40B4-BE49-F238E27FC236}">
                <a16:creationId xmlns:a16="http://schemas.microsoft.com/office/drawing/2014/main" id="{A6AE20A7-0346-469A-AF03-FF61E0C42C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5487" y="3917070"/>
            <a:ext cx="1057993" cy="953592"/>
          </a:xfrm>
          <a:prstGeom prst="rect">
            <a:avLst/>
          </a:prstGeom>
        </p:spPr>
      </p:pic>
      <p:cxnSp>
        <p:nvCxnSpPr>
          <p:cNvPr id="25" name="Connector: Elbow 24">
            <a:extLst>
              <a:ext uri="{FF2B5EF4-FFF2-40B4-BE49-F238E27FC236}">
                <a16:creationId xmlns:a16="http://schemas.microsoft.com/office/drawing/2014/main" id="{BCBD9769-2A9C-42CF-8BA2-CB8540D0EE16}"/>
              </a:ext>
            </a:extLst>
          </p:cNvPr>
          <p:cNvCxnSpPr>
            <a:cxnSpLocks/>
            <a:endCxn id="21" idx="1"/>
          </p:cNvCxnSpPr>
          <p:nvPr/>
        </p:nvCxnSpPr>
        <p:spPr>
          <a:xfrm>
            <a:off x="7078756" y="4459978"/>
            <a:ext cx="2532143" cy="403434"/>
          </a:xfrm>
          <a:prstGeom prst="bentConnector3">
            <a:avLst>
              <a:gd name="adj1" fmla="val 50000"/>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Speech Bubble: Rectangle 25">
            <a:extLst>
              <a:ext uri="{FF2B5EF4-FFF2-40B4-BE49-F238E27FC236}">
                <a16:creationId xmlns:a16="http://schemas.microsoft.com/office/drawing/2014/main" id="{C61A8973-7F08-43EB-B2C5-64EAC129447D}"/>
              </a:ext>
            </a:extLst>
          </p:cNvPr>
          <p:cNvSpPr/>
          <p:nvPr/>
        </p:nvSpPr>
        <p:spPr>
          <a:xfrm>
            <a:off x="587160" y="2734322"/>
            <a:ext cx="738327" cy="526132"/>
          </a:xfrm>
          <a:prstGeom prst="wedgeRectCallout">
            <a:avLst>
              <a:gd name="adj1" fmla="val 106622"/>
              <a:gd name="adj2" fmla="val 32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5 min</a:t>
            </a:r>
            <a:endParaRPr lang="en-NL" dirty="0"/>
          </a:p>
        </p:txBody>
      </p:sp>
      <p:sp>
        <p:nvSpPr>
          <p:cNvPr id="27" name="Speech Bubble: Rectangle 26">
            <a:extLst>
              <a:ext uri="{FF2B5EF4-FFF2-40B4-BE49-F238E27FC236}">
                <a16:creationId xmlns:a16="http://schemas.microsoft.com/office/drawing/2014/main" id="{72618F10-6D96-40CD-883A-27F2C7B0BE45}"/>
              </a:ext>
            </a:extLst>
          </p:cNvPr>
          <p:cNvSpPr/>
          <p:nvPr/>
        </p:nvSpPr>
        <p:spPr>
          <a:xfrm>
            <a:off x="587160" y="4068324"/>
            <a:ext cx="738327" cy="526132"/>
          </a:xfrm>
          <a:prstGeom prst="wedgeRectCallout">
            <a:avLst>
              <a:gd name="adj1" fmla="val 106622"/>
              <a:gd name="adj2" fmla="val 321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15 min</a:t>
            </a:r>
            <a:endParaRPr lang="en-NL" dirty="0"/>
          </a:p>
        </p:txBody>
      </p:sp>
      <p:cxnSp>
        <p:nvCxnSpPr>
          <p:cNvPr id="29" name="Connector: Elbow 28">
            <a:extLst>
              <a:ext uri="{FF2B5EF4-FFF2-40B4-BE49-F238E27FC236}">
                <a16:creationId xmlns:a16="http://schemas.microsoft.com/office/drawing/2014/main" id="{93603467-298E-44EB-8F11-33C47A0C87CD}"/>
              </a:ext>
            </a:extLst>
          </p:cNvPr>
          <p:cNvCxnSpPr>
            <a:stCxn id="18" idx="3"/>
          </p:cNvCxnSpPr>
          <p:nvPr/>
        </p:nvCxnSpPr>
        <p:spPr>
          <a:xfrm>
            <a:off x="3920754" y="3423235"/>
            <a:ext cx="2454646" cy="602433"/>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98DB5518-FB71-4EBF-8BDC-C203D705824E}"/>
              </a:ext>
            </a:extLst>
          </p:cNvPr>
          <p:cNvCxnSpPr>
            <a:stCxn id="23" idx="3"/>
          </p:cNvCxnSpPr>
          <p:nvPr/>
        </p:nvCxnSpPr>
        <p:spPr>
          <a:xfrm flipV="1">
            <a:off x="3920754" y="4435806"/>
            <a:ext cx="2500995" cy="249102"/>
          </a:xfrm>
          <a:prstGeom prst="bentConnector3">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3" name="Graphic 32" descr="Fire">
            <a:extLst>
              <a:ext uri="{FF2B5EF4-FFF2-40B4-BE49-F238E27FC236}">
                <a16:creationId xmlns:a16="http://schemas.microsoft.com/office/drawing/2014/main" id="{C5253769-EBC3-47CA-B007-D66E09AB975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455892" y="2456186"/>
            <a:ext cx="643498" cy="643498"/>
          </a:xfrm>
          <a:prstGeom prst="rect">
            <a:avLst/>
          </a:prstGeom>
        </p:spPr>
      </p:pic>
      <p:sp>
        <p:nvSpPr>
          <p:cNvPr id="8" name="Cube 7">
            <a:extLst>
              <a:ext uri="{FF2B5EF4-FFF2-40B4-BE49-F238E27FC236}">
                <a16:creationId xmlns:a16="http://schemas.microsoft.com/office/drawing/2014/main" id="{FBFB4276-4FA6-4A01-9889-8569960AC2EF}"/>
              </a:ext>
            </a:extLst>
          </p:cNvPr>
          <p:cNvSpPr/>
          <p:nvPr/>
        </p:nvSpPr>
        <p:spPr>
          <a:xfrm>
            <a:off x="4548052" y="2345792"/>
            <a:ext cx="1012054" cy="692626"/>
          </a:xfrm>
          <a:prstGeom prst="cube">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metrics</a:t>
            </a:r>
            <a:endParaRPr lang="en-NL" sz="1400" dirty="0"/>
          </a:p>
        </p:txBody>
      </p:sp>
      <p:cxnSp>
        <p:nvCxnSpPr>
          <p:cNvPr id="16" name="Connector: Elbow 15">
            <a:extLst>
              <a:ext uri="{FF2B5EF4-FFF2-40B4-BE49-F238E27FC236}">
                <a16:creationId xmlns:a16="http://schemas.microsoft.com/office/drawing/2014/main" id="{04CB31E0-8D03-41B8-B13C-6ECCF867722B}"/>
              </a:ext>
            </a:extLst>
          </p:cNvPr>
          <p:cNvCxnSpPr/>
          <p:nvPr/>
        </p:nvCxnSpPr>
        <p:spPr>
          <a:xfrm flipV="1">
            <a:off x="3426781" y="2595212"/>
            <a:ext cx="1121271" cy="350104"/>
          </a:xfrm>
          <a:prstGeom prst="bentConnector3">
            <a:avLst>
              <a:gd name="adj1" fmla="val -2255"/>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ell">
            <a:extLst>
              <a:ext uri="{FF2B5EF4-FFF2-40B4-BE49-F238E27FC236}">
                <a16:creationId xmlns:a16="http://schemas.microsoft.com/office/drawing/2014/main" id="{9AA97396-CC13-4B44-A38B-BEC03F4E8DC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3869" y="1967081"/>
            <a:ext cx="462965" cy="462965"/>
          </a:xfrm>
          <a:prstGeom prst="rect">
            <a:avLst/>
          </a:prstGeom>
        </p:spPr>
      </p:pic>
      <p:cxnSp>
        <p:nvCxnSpPr>
          <p:cNvPr id="35" name="Connector: Elbow 34">
            <a:extLst>
              <a:ext uri="{FF2B5EF4-FFF2-40B4-BE49-F238E27FC236}">
                <a16:creationId xmlns:a16="http://schemas.microsoft.com/office/drawing/2014/main" id="{235FC770-7E69-44E6-84BC-E438CF7B1ED4}"/>
              </a:ext>
            </a:extLst>
          </p:cNvPr>
          <p:cNvCxnSpPr>
            <a:stCxn id="8" idx="5"/>
            <a:endCxn id="32" idx="1"/>
          </p:cNvCxnSpPr>
          <p:nvPr/>
        </p:nvCxnSpPr>
        <p:spPr>
          <a:xfrm flipV="1">
            <a:off x="5560106" y="2198564"/>
            <a:ext cx="233763" cy="406963"/>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6" name="Speech Bubble: Rectangle 35">
            <a:extLst>
              <a:ext uri="{FF2B5EF4-FFF2-40B4-BE49-F238E27FC236}">
                <a16:creationId xmlns:a16="http://schemas.microsoft.com/office/drawing/2014/main" id="{6919F64C-0DC0-46FE-8E80-85725B981862}"/>
              </a:ext>
            </a:extLst>
          </p:cNvPr>
          <p:cNvSpPr/>
          <p:nvPr/>
        </p:nvSpPr>
        <p:spPr>
          <a:xfrm>
            <a:off x="6490597" y="1489805"/>
            <a:ext cx="1703492" cy="526132"/>
          </a:xfrm>
          <a:prstGeom prst="wedgeRectCallout">
            <a:avLst>
              <a:gd name="adj1" fmla="val -74118"/>
              <a:gd name="adj2" fmla="val 84435"/>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Alarm on </a:t>
            </a:r>
            <a:r>
              <a:rPr lang="nl-NL" sz="1400" dirty="0" err="1"/>
              <a:t>HTTP.TotalDuration</a:t>
            </a:r>
            <a:endParaRPr lang="en-NL" sz="1400" dirty="0"/>
          </a:p>
        </p:txBody>
      </p:sp>
      <p:sp>
        <p:nvSpPr>
          <p:cNvPr id="37" name="Cube 36">
            <a:extLst>
              <a:ext uri="{FF2B5EF4-FFF2-40B4-BE49-F238E27FC236}">
                <a16:creationId xmlns:a16="http://schemas.microsoft.com/office/drawing/2014/main" id="{0407CBA1-3374-49BA-AB19-1D008A1A9499}"/>
              </a:ext>
            </a:extLst>
          </p:cNvPr>
          <p:cNvSpPr/>
          <p:nvPr/>
        </p:nvSpPr>
        <p:spPr>
          <a:xfrm>
            <a:off x="4432855" y="5177781"/>
            <a:ext cx="1012054" cy="692626"/>
          </a:xfrm>
          <a:prstGeom prst="cube">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metrics</a:t>
            </a:r>
            <a:endParaRPr lang="en-NL" sz="1400" dirty="0"/>
          </a:p>
        </p:txBody>
      </p:sp>
      <p:cxnSp>
        <p:nvCxnSpPr>
          <p:cNvPr id="38" name="Connector: Elbow 37">
            <a:extLst>
              <a:ext uri="{FF2B5EF4-FFF2-40B4-BE49-F238E27FC236}">
                <a16:creationId xmlns:a16="http://schemas.microsoft.com/office/drawing/2014/main" id="{1DDF7832-03AB-4158-A648-73DE5F209019}"/>
              </a:ext>
            </a:extLst>
          </p:cNvPr>
          <p:cNvCxnSpPr>
            <a:cxnSpLocks/>
          </p:cNvCxnSpPr>
          <p:nvPr/>
        </p:nvCxnSpPr>
        <p:spPr>
          <a:xfrm>
            <a:off x="3169328" y="5069725"/>
            <a:ext cx="1263527" cy="357476"/>
          </a:xfrm>
          <a:prstGeom prst="bentConnector3">
            <a:avLst>
              <a:gd name="adj1" fmla="val 16977"/>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39" name="Graphic 38" descr="Bell">
            <a:extLst>
              <a:ext uri="{FF2B5EF4-FFF2-40B4-BE49-F238E27FC236}">
                <a16:creationId xmlns:a16="http://schemas.microsoft.com/office/drawing/2014/main" id="{A5CDAA49-1BEA-4FEA-9110-16123F89E6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3868" y="5812083"/>
            <a:ext cx="462965" cy="462965"/>
          </a:xfrm>
          <a:prstGeom prst="rect">
            <a:avLst/>
          </a:prstGeom>
        </p:spPr>
      </p:pic>
      <p:cxnSp>
        <p:nvCxnSpPr>
          <p:cNvPr id="40" name="Connector: Elbow 39">
            <a:extLst>
              <a:ext uri="{FF2B5EF4-FFF2-40B4-BE49-F238E27FC236}">
                <a16:creationId xmlns:a16="http://schemas.microsoft.com/office/drawing/2014/main" id="{5D0721CF-AD0D-4E79-B5CC-4DC043517F57}"/>
              </a:ext>
            </a:extLst>
          </p:cNvPr>
          <p:cNvCxnSpPr>
            <a:cxnSpLocks/>
            <a:stCxn id="37" idx="4"/>
            <a:endCxn id="39" idx="1"/>
          </p:cNvCxnSpPr>
          <p:nvPr/>
        </p:nvCxnSpPr>
        <p:spPr>
          <a:xfrm>
            <a:off x="5271753" y="5610672"/>
            <a:ext cx="522115" cy="432894"/>
          </a:xfrm>
          <a:prstGeom prst="bentConnector3">
            <a:avLst>
              <a:gd name="adj1" fmla="val 50000"/>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41" name="Speech Bubble: Rectangle 40">
            <a:extLst>
              <a:ext uri="{FF2B5EF4-FFF2-40B4-BE49-F238E27FC236}">
                <a16:creationId xmlns:a16="http://schemas.microsoft.com/office/drawing/2014/main" id="{40D75F44-53A6-4B08-B2B6-E77669038BB9}"/>
              </a:ext>
            </a:extLst>
          </p:cNvPr>
          <p:cNvSpPr/>
          <p:nvPr/>
        </p:nvSpPr>
        <p:spPr>
          <a:xfrm>
            <a:off x="6562131" y="5564053"/>
            <a:ext cx="1703492" cy="526132"/>
          </a:xfrm>
          <a:prstGeom prst="wedgeRectCallout">
            <a:avLst>
              <a:gd name="adj1" fmla="val -77245"/>
              <a:gd name="adj2" fmla="val 27065"/>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Alarm on </a:t>
            </a:r>
            <a:r>
              <a:rPr lang="nl-NL" sz="1400" dirty="0" err="1"/>
              <a:t>HTTP.TotalDuration</a:t>
            </a:r>
            <a:endParaRPr lang="en-NL" sz="1400" dirty="0"/>
          </a:p>
        </p:txBody>
      </p:sp>
      <p:sp>
        <p:nvSpPr>
          <p:cNvPr id="47" name="Rectangle 46">
            <a:extLst>
              <a:ext uri="{FF2B5EF4-FFF2-40B4-BE49-F238E27FC236}">
                <a16:creationId xmlns:a16="http://schemas.microsoft.com/office/drawing/2014/main" id="{62CB8B3A-565E-426F-96A6-3B060D172523}"/>
              </a:ext>
            </a:extLst>
          </p:cNvPr>
          <p:cNvSpPr/>
          <p:nvPr/>
        </p:nvSpPr>
        <p:spPr>
          <a:xfrm>
            <a:off x="7747952" y="2151677"/>
            <a:ext cx="1298269" cy="72130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67"/>
          </a:p>
        </p:txBody>
      </p:sp>
      <p:sp>
        <p:nvSpPr>
          <p:cNvPr id="48" name="TextBox 47">
            <a:extLst>
              <a:ext uri="{FF2B5EF4-FFF2-40B4-BE49-F238E27FC236}">
                <a16:creationId xmlns:a16="http://schemas.microsoft.com/office/drawing/2014/main" id="{FFE0148B-7277-4E6F-88EA-91F1D99A2D2F}"/>
              </a:ext>
            </a:extLst>
          </p:cNvPr>
          <p:cNvSpPr txBox="1"/>
          <p:nvPr/>
        </p:nvSpPr>
        <p:spPr>
          <a:xfrm>
            <a:off x="7747952" y="2267212"/>
            <a:ext cx="1298269" cy="543867"/>
          </a:xfrm>
          <a:prstGeom prst="rect">
            <a:avLst/>
          </a:prstGeom>
          <a:noFill/>
        </p:spPr>
        <p:txBody>
          <a:bodyPr wrap="square" rtlCol="0">
            <a:spAutoFit/>
          </a:bodyPr>
          <a:lstStyle/>
          <a:p>
            <a:pPr algn="ctr"/>
            <a:r>
              <a:rPr lang="nl-NL" sz="1467" dirty="0">
                <a:solidFill>
                  <a:schemeClr val="bg1"/>
                </a:solidFill>
              </a:rPr>
              <a:t>Notification Topic </a:t>
            </a:r>
            <a:endParaRPr lang="en-NL" sz="1467" dirty="0">
              <a:solidFill>
                <a:schemeClr val="bg1"/>
              </a:solidFill>
            </a:endParaRPr>
          </a:p>
        </p:txBody>
      </p:sp>
      <p:cxnSp>
        <p:nvCxnSpPr>
          <p:cNvPr id="50" name="Connector: Elbow 49">
            <a:extLst>
              <a:ext uri="{FF2B5EF4-FFF2-40B4-BE49-F238E27FC236}">
                <a16:creationId xmlns:a16="http://schemas.microsoft.com/office/drawing/2014/main" id="{B646940E-7C78-4E26-AECC-1A05AF329883}"/>
              </a:ext>
            </a:extLst>
          </p:cNvPr>
          <p:cNvCxnSpPr>
            <a:stCxn id="32" idx="3"/>
            <a:endCxn id="48" idx="1"/>
          </p:cNvCxnSpPr>
          <p:nvPr/>
        </p:nvCxnSpPr>
        <p:spPr>
          <a:xfrm>
            <a:off x="6256834" y="2198564"/>
            <a:ext cx="1491118" cy="340582"/>
          </a:xfrm>
          <a:prstGeom prst="bent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71865315-73AB-4650-BB62-4F6DA5B62CF3}"/>
              </a:ext>
            </a:extLst>
          </p:cNvPr>
          <p:cNvCxnSpPr>
            <a:cxnSpLocks/>
          </p:cNvCxnSpPr>
          <p:nvPr/>
        </p:nvCxnSpPr>
        <p:spPr>
          <a:xfrm rot="5400000" flipH="1" flipV="1">
            <a:off x="5250183" y="3420851"/>
            <a:ext cx="3272937" cy="1722601"/>
          </a:xfrm>
          <a:prstGeom prst="bent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65245254-F342-4E8B-9AD4-D5BBD2651AA0}"/>
              </a:ext>
            </a:extLst>
          </p:cNvPr>
          <p:cNvSpPr/>
          <p:nvPr/>
        </p:nvSpPr>
        <p:spPr>
          <a:xfrm>
            <a:off x="9046221" y="2198564"/>
            <a:ext cx="564678" cy="286952"/>
          </a:xfrm>
          <a:prstGeom prst="rightArrow">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5" name="Graphic 54" descr="Email">
            <a:extLst>
              <a:ext uri="{FF2B5EF4-FFF2-40B4-BE49-F238E27FC236}">
                <a16:creationId xmlns:a16="http://schemas.microsoft.com/office/drawing/2014/main" id="{D6499EFD-CF32-4DE7-8F06-D90D58BEF4A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39217" y="2021563"/>
            <a:ext cx="526132" cy="526132"/>
          </a:xfrm>
          <a:prstGeom prst="rect">
            <a:avLst/>
          </a:prstGeom>
        </p:spPr>
      </p:pic>
      <p:pic>
        <p:nvPicPr>
          <p:cNvPr id="56" name="Picture 55">
            <a:extLst>
              <a:ext uri="{FF2B5EF4-FFF2-40B4-BE49-F238E27FC236}">
                <a16:creationId xmlns:a16="http://schemas.microsoft.com/office/drawing/2014/main" id="{8CDB1780-263A-45F3-90A8-4469348A8FD3}"/>
              </a:ext>
            </a:extLst>
          </p:cNvPr>
          <p:cNvPicPr>
            <a:picLocks noChangeAspect="1"/>
          </p:cNvPicPr>
          <p:nvPr/>
        </p:nvPicPr>
        <p:blipFill>
          <a:blip r:embed="rId10"/>
          <a:stretch>
            <a:fillRect/>
          </a:stretch>
        </p:blipFill>
        <p:spPr>
          <a:xfrm>
            <a:off x="10329037" y="389462"/>
            <a:ext cx="1677498" cy="19040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87801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p:bldP spid="22" grpId="0" animBg="1"/>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15E0-C496-4A42-A57E-C05C6E8F671B}"/>
              </a:ext>
            </a:extLst>
          </p:cNvPr>
          <p:cNvSpPr>
            <a:spLocks noGrp="1"/>
          </p:cNvSpPr>
          <p:nvPr>
            <p:ph type="title"/>
          </p:nvPr>
        </p:nvSpPr>
        <p:spPr/>
        <p:txBody>
          <a:bodyPr/>
          <a:lstStyle/>
          <a:p>
            <a:r>
              <a:rPr lang="nl-NL" dirty="0"/>
              <a:t>OCI Monitoring - Pricing</a:t>
            </a:r>
            <a:endParaRPr lang="en-NL" dirty="0"/>
          </a:p>
        </p:txBody>
      </p:sp>
      <p:sp>
        <p:nvSpPr>
          <p:cNvPr id="5" name="Content Placeholder 4">
            <a:extLst>
              <a:ext uri="{FF2B5EF4-FFF2-40B4-BE49-F238E27FC236}">
                <a16:creationId xmlns:a16="http://schemas.microsoft.com/office/drawing/2014/main" id="{328C9128-FFA9-4561-99E7-2E691C7B476E}"/>
              </a:ext>
            </a:extLst>
          </p:cNvPr>
          <p:cNvSpPr>
            <a:spLocks noGrp="1"/>
          </p:cNvSpPr>
          <p:nvPr>
            <p:ph idx="1"/>
          </p:nvPr>
        </p:nvSpPr>
        <p:spPr/>
        <p:txBody>
          <a:bodyPr/>
          <a:lstStyle/>
          <a:p>
            <a:endParaRPr lang="en-NL"/>
          </a:p>
        </p:txBody>
      </p:sp>
      <p:pic>
        <p:nvPicPr>
          <p:cNvPr id="6" name="Picture 5">
            <a:extLst>
              <a:ext uri="{FF2B5EF4-FFF2-40B4-BE49-F238E27FC236}">
                <a16:creationId xmlns:a16="http://schemas.microsoft.com/office/drawing/2014/main" id="{81CD664E-E824-4321-974C-77E9D1CC45C2}"/>
              </a:ext>
            </a:extLst>
          </p:cNvPr>
          <p:cNvPicPr>
            <a:picLocks noChangeAspect="1"/>
          </p:cNvPicPr>
          <p:nvPr/>
        </p:nvPicPr>
        <p:blipFill>
          <a:blip r:embed="rId2"/>
          <a:stretch>
            <a:fillRect/>
          </a:stretch>
        </p:blipFill>
        <p:spPr>
          <a:xfrm>
            <a:off x="960005" y="1613906"/>
            <a:ext cx="10554631" cy="4439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5812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815E0-C496-4A42-A57E-C05C6E8F671B}"/>
              </a:ext>
            </a:extLst>
          </p:cNvPr>
          <p:cNvSpPr>
            <a:spLocks noGrp="1"/>
          </p:cNvSpPr>
          <p:nvPr>
            <p:ph type="title"/>
          </p:nvPr>
        </p:nvSpPr>
        <p:spPr/>
        <p:txBody>
          <a:bodyPr/>
          <a:lstStyle/>
          <a:p>
            <a:r>
              <a:rPr lang="nl-NL" dirty="0"/>
              <a:t>OCI </a:t>
            </a:r>
            <a:r>
              <a:rPr lang="nl-NL" dirty="0" err="1"/>
              <a:t>Notifications</a:t>
            </a:r>
            <a:r>
              <a:rPr lang="nl-NL" dirty="0"/>
              <a:t> - Pricing</a:t>
            </a:r>
            <a:endParaRPr lang="en-NL" dirty="0"/>
          </a:p>
        </p:txBody>
      </p:sp>
      <p:pic>
        <p:nvPicPr>
          <p:cNvPr id="7" name="Snagit_SNG869">
            <a:extLst>
              <a:ext uri="{FF2B5EF4-FFF2-40B4-BE49-F238E27FC236}">
                <a16:creationId xmlns:a16="http://schemas.microsoft.com/office/drawing/2014/main" id="{8094C1F2-8222-4E15-AC1A-0A8983095D84}"/>
              </a:ext>
            </a:extLst>
          </p:cNvPr>
          <p:cNvPicPr>
            <a:picLocks noGrp="1" noChangeAspect="1"/>
          </p:cNvPicPr>
          <p:nvPr>
            <p:ph idx="1"/>
          </p:nvPr>
        </p:nvPicPr>
        <p:blipFill>
          <a:blip r:embed="rId2"/>
          <a:stretch>
            <a:fillRect/>
          </a:stretch>
        </p:blipFill>
        <p:spPr>
          <a:xfrm>
            <a:off x="942242" y="1453289"/>
            <a:ext cx="9708001" cy="4962133"/>
          </a:xfrm>
        </p:spPr>
      </p:pic>
    </p:spTree>
    <p:extLst>
      <p:ext uri="{BB962C8B-B14F-4D97-AF65-F5344CB8AC3E}">
        <p14:creationId xmlns:p14="http://schemas.microsoft.com/office/powerpoint/2010/main" val="2581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a:xfrm>
            <a:off x="649224" y="629266"/>
            <a:ext cx="5102351" cy="1676603"/>
          </a:xfrm>
        </p:spPr>
        <p:txBody>
          <a:bodyPr vert="horz" lIns="91440" tIns="45720" rIns="91440" bIns="45720" rtlCol="0" anchor="ctr">
            <a:normAutofit/>
          </a:bodyPr>
          <a:lstStyle/>
          <a:p>
            <a:r>
              <a:rPr lang="en-US"/>
              <a:t>Logging</a:t>
            </a:r>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a:xfrm>
            <a:off x="649224" y="2438400"/>
            <a:ext cx="5102351" cy="3785419"/>
          </a:xfrm>
        </p:spPr>
        <p:txBody>
          <a:bodyPr vert="horz" lIns="91440" tIns="45720" rIns="91440" bIns="45720" rtlCol="0">
            <a:normAutofit/>
          </a:bodyPr>
          <a:lstStyle/>
          <a:p>
            <a:r>
              <a:rPr lang="en-US" dirty="0"/>
              <a:t>Currently in Preview</a:t>
            </a:r>
          </a:p>
          <a:p>
            <a:r>
              <a:rPr lang="en-US" dirty="0"/>
              <a:t>All OCI Log Files are collected </a:t>
            </a:r>
            <a:br>
              <a:rPr lang="en-US" dirty="0"/>
            </a:br>
            <a:r>
              <a:rPr lang="en-US" dirty="0"/>
              <a:t>and retained</a:t>
            </a:r>
          </a:p>
          <a:p>
            <a:pPr lvl="1"/>
            <a:r>
              <a:rPr lang="en-US" sz="2800" dirty="0"/>
              <a:t>At least 90 days</a:t>
            </a:r>
          </a:p>
          <a:p>
            <a:r>
              <a:rPr lang="en-US" dirty="0"/>
              <a:t>Log Files can be combined and searched</a:t>
            </a:r>
          </a:p>
          <a:p>
            <a:pPr lvl="1"/>
            <a:r>
              <a:rPr lang="en-US" sz="2800" dirty="0"/>
              <a:t>Similar to Elastic Search</a:t>
            </a:r>
          </a:p>
        </p:txBody>
      </p:sp>
      <p:sp>
        <p:nvSpPr>
          <p:cNvPr id="13" name="Rectangle 12">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6280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nagit_SNG828" descr="A screenshot of a social media post&#10;&#10;Description automatically generated">
            <a:extLst>
              <a:ext uri="{FF2B5EF4-FFF2-40B4-BE49-F238E27FC236}">
                <a16:creationId xmlns:a16="http://schemas.microsoft.com/office/drawing/2014/main" id="{E800E3EE-140A-4C08-A992-3937A3EFC4DA}"/>
              </a:ext>
            </a:extLst>
          </p:cNvPr>
          <p:cNvPicPr>
            <a:picLocks noChangeAspect="1"/>
          </p:cNvPicPr>
          <p:nvPr/>
        </p:nvPicPr>
        <p:blipFill>
          <a:blip r:embed="rId2"/>
          <a:stretch>
            <a:fillRect/>
          </a:stretch>
        </p:blipFill>
        <p:spPr>
          <a:xfrm>
            <a:off x="7059168" y="867767"/>
            <a:ext cx="4206240" cy="1976932"/>
          </a:xfrm>
          <a:prstGeom prst="rect">
            <a:avLst/>
          </a:prstGeom>
        </p:spPr>
      </p:pic>
      <p:sp>
        <p:nvSpPr>
          <p:cNvPr id="17"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ell phone&#10;&#10;Description automatically generated">
            <a:extLst>
              <a:ext uri="{FF2B5EF4-FFF2-40B4-BE49-F238E27FC236}">
                <a16:creationId xmlns:a16="http://schemas.microsoft.com/office/drawing/2014/main" id="{893A354F-3691-4488-AC25-106B4AE76E9D}"/>
              </a:ext>
            </a:extLst>
          </p:cNvPr>
          <p:cNvPicPr>
            <a:picLocks noChangeAspect="1"/>
          </p:cNvPicPr>
          <p:nvPr/>
        </p:nvPicPr>
        <p:blipFill>
          <a:blip r:embed="rId3"/>
          <a:stretch>
            <a:fillRect/>
          </a:stretch>
        </p:blipFill>
        <p:spPr>
          <a:xfrm>
            <a:off x="7059168" y="4202218"/>
            <a:ext cx="4206240" cy="1361355"/>
          </a:xfrm>
          <a:prstGeom prst="rect">
            <a:avLst/>
          </a:prstGeom>
          <a:effectLst/>
        </p:spPr>
      </p:pic>
    </p:spTree>
    <p:extLst>
      <p:ext uri="{BB962C8B-B14F-4D97-AF65-F5344CB8AC3E}">
        <p14:creationId xmlns:p14="http://schemas.microsoft.com/office/powerpoint/2010/main" val="20713813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Rectangle 1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5" name="Snagit_SNG828" descr="A screenshot of a social media post&#10;&#10;Description automatically generated">
            <a:extLst>
              <a:ext uri="{FF2B5EF4-FFF2-40B4-BE49-F238E27FC236}">
                <a16:creationId xmlns:a16="http://schemas.microsoft.com/office/drawing/2014/main" id="{95AAE43C-622E-4CFC-BCAC-40D73389AB8B}"/>
              </a:ext>
            </a:extLst>
          </p:cNvPr>
          <p:cNvPicPr>
            <a:picLocks noGrp="1" noChangeAspect="1"/>
          </p:cNvPicPr>
          <p:nvPr>
            <p:ph idx="1"/>
          </p:nvPr>
        </p:nvPicPr>
        <p:blipFill rotWithShape="1">
          <a:blip r:embed="rId2"/>
          <a:srcRect l="706" r="1473" b="2"/>
          <a:stretch/>
        </p:blipFill>
        <p:spPr>
          <a:xfrm rot="21480000">
            <a:off x="1137837" y="1003258"/>
            <a:ext cx="9916327" cy="4764396"/>
          </a:xfrm>
          <a:prstGeom prst="rect">
            <a:avLst/>
          </a:prstGeom>
        </p:spPr>
      </p:pic>
      <p:pic>
        <p:nvPicPr>
          <p:cNvPr id="6" name="Picture 4">
            <a:extLst>
              <a:ext uri="{FF2B5EF4-FFF2-40B4-BE49-F238E27FC236}">
                <a16:creationId xmlns:a16="http://schemas.microsoft.com/office/drawing/2014/main" id="{3F839E5D-766F-459A-8842-243A62A612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30790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3000"/>
                <a:satMod val="150000"/>
                <a:shade val="98000"/>
                <a:lumMod val="102000"/>
              </a:schemeClr>
            </a:gs>
            <a:gs pos="50000">
              <a:schemeClr val="bg1">
                <a:tint val="98000"/>
                <a:satMod val="130000"/>
                <a:shade val="90000"/>
                <a:lumMod val="103000"/>
              </a:schemeClr>
            </a:gs>
            <a:gs pos="100000">
              <a:schemeClr val="bg1">
                <a:shade val="63000"/>
                <a:satMod val="120000"/>
              </a:schemeClr>
            </a:gs>
          </a:gsLst>
          <a:lin ang="540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2509F26-B5DC-4BA7-B476-4CB044237A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sp>
        <p:nvSpPr>
          <p:cNvPr id="12" name="Rectangle 11">
            <a:extLst>
              <a:ext uri="{FF2B5EF4-FFF2-40B4-BE49-F238E27FC236}">
                <a16:creationId xmlns:a16="http://schemas.microsoft.com/office/drawing/2014/main" id="{DB103EB1-B135-4526-B883-33228FC27F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80000">
            <a:off x="815340" y="683404"/>
            <a:ext cx="10561320" cy="5404104"/>
          </a:xfrm>
          <a:prstGeom prst="rect">
            <a:avLst/>
          </a:prstGeom>
          <a:solidFill>
            <a:srgbClr val="FFFFFF"/>
          </a:solidFill>
          <a:ln w="3175" cap="sq" cmpd="thinThick">
            <a:solidFill>
              <a:srgbClr val="DDDDDD"/>
            </a:solidFill>
            <a:miter lim="800000"/>
          </a:ln>
          <a:effectLst>
            <a:outerShdw blurRad="266700" dist="1143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Impact" panose="020B0806030902050204"/>
              <a:ea typeface="+mn-ea"/>
              <a:cs typeface="+mn-cs"/>
            </a:endParaRPr>
          </a:p>
        </p:txBody>
      </p:sp>
      <p:pic>
        <p:nvPicPr>
          <p:cNvPr id="6" name="Picture 5">
            <a:extLst>
              <a:ext uri="{FF2B5EF4-FFF2-40B4-BE49-F238E27FC236}">
                <a16:creationId xmlns:a16="http://schemas.microsoft.com/office/drawing/2014/main" id="{F22D327C-A6FA-4DC1-A232-78D8BD99FDD9}"/>
              </a:ext>
            </a:extLst>
          </p:cNvPr>
          <p:cNvPicPr>
            <a:picLocks noChangeAspect="1"/>
          </p:cNvPicPr>
          <p:nvPr/>
        </p:nvPicPr>
        <p:blipFill>
          <a:blip r:embed="rId2"/>
          <a:stretch>
            <a:fillRect/>
          </a:stretch>
        </p:blipFill>
        <p:spPr>
          <a:xfrm>
            <a:off x="800387" y="587845"/>
            <a:ext cx="10667357" cy="5610343"/>
          </a:xfrm>
          <a:prstGeom prst="rect">
            <a:avLst/>
          </a:prstGeom>
        </p:spPr>
      </p:pic>
    </p:spTree>
    <p:extLst>
      <p:ext uri="{BB962C8B-B14F-4D97-AF65-F5344CB8AC3E}">
        <p14:creationId xmlns:p14="http://schemas.microsoft.com/office/powerpoint/2010/main" val="1149448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1B826-CF46-42A6-9413-C634F7B97CC9}"/>
              </a:ext>
            </a:extLst>
          </p:cNvPr>
          <p:cNvSpPr>
            <a:spLocks noGrp="1"/>
          </p:cNvSpPr>
          <p:nvPr>
            <p:ph type="title"/>
          </p:nvPr>
        </p:nvSpPr>
        <p:spPr>
          <a:xfrm>
            <a:off x="649224" y="24580"/>
            <a:ext cx="5102351" cy="1676603"/>
          </a:xfrm>
        </p:spPr>
        <p:txBody>
          <a:bodyPr vert="horz" lIns="91440" tIns="45720" rIns="91440" bIns="45720" rtlCol="0" anchor="ctr">
            <a:normAutofit/>
          </a:bodyPr>
          <a:lstStyle/>
          <a:p>
            <a:r>
              <a:rPr lang="en-US" dirty="0"/>
              <a:t>Audit</a:t>
            </a:r>
          </a:p>
        </p:txBody>
      </p:sp>
      <p:sp>
        <p:nvSpPr>
          <p:cNvPr id="3" name="Content Placeholder 2">
            <a:extLst>
              <a:ext uri="{FF2B5EF4-FFF2-40B4-BE49-F238E27FC236}">
                <a16:creationId xmlns:a16="http://schemas.microsoft.com/office/drawing/2014/main" id="{316CBA95-8952-4AFA-9EDB-5CA1CEAE61FB}"/>
              </a:ext>
            </a:extLst>
          </p:cNvPr>
          <p:cNvSpPr>
            <a:spLocks noGrp="1"/>
          </p:cNvSpPr>
          <p:nvPr>
            <p:ph idx="1"/>
          </p:nvPr>
        </p:nvSpPr>
        <p:spPr>
          <a:xfrm>
            <a:off x="304800" y="1388533"/>
            <a:ext cx="5548375" cy="4970753"/>
          </a:xfrm>
        </p:spPr>
        <p:txBody>
          <a:bodyPr vert="horz" lIns="91440" tIns="45720" rIns="91440" bIns="45720" rtlCol="0">
            <a:normAutofit/>
          </a:bodyPr>
          <a:lstStyle/>
          <a:p>
            <a:r>
              <a:rPr lang="en-US" sz="1600" dirty="0"/>
              <a:t>All OCI REST API calls are recorded in audit logs</a:t>
            </a:r>
          </a:p>
          <a:p>
            <a:r>
              <a:rPr lang="en-US" sz="1600" dirty="0"/>
              <a:t>Each action on an OCI resource is described by an Audit Event (which is a CNCF Cloud Event):</a:t>
            </a:r>
          </a:p>
          <a:p>
            <a:pPr lvl="1"/>
            <a:r>
              <a:rPr lang="en-US" sz="1600" dirty="0"/>
              <a:t>What</a:t>
            </a:r>
          </a:p>
          <a:p>
            <a:pPr lvl="1"/>
            <a:r>
              <a:rPr lang="en-US" sz="1600" dirty="0"/>
              <a:t>On Which Resource and in which OCI context</a:t>
            </a:r>
          </a:p>
          <a:p>
            <a:pPr lvl="2"/>
            <a:r>
              <a:rPr lang="en-US" sz="1600" dirty="0"/>
              <a:t>Through which service</a:t>
            </a:r>
          </a:p>
          <a:p>
            <a:pPr lvl="1"/>
            <a:r>
              <a:rPr lang="en-US" sz="1600" dirty="0"/>
              <a:t>When</a:t>
            </a:r>
          </a:p>
          <a:p>
            <a:pPr lvl="1"/>
            <a:r>
              <a:rPr lang="en-US" sz="1600" dirty="0"/>
              <a:t>Who</a:t>
            </a:r>
          </a:p>
          <a:p>
            <a:pPr lvl="1"/>
            <a:r>
              <a:rPr lang="en-US" sz="1600" dirty="0"/>
              <a:t>Request</a:t>
            </a:r>
          </a:p>
          <a:p>
            <a:pPr lvl="1"/>
            <a:r>
              <a:rPr lang="en-US" sz="1600" dirty="0"/>
              <a:t>Result</a:t>
            </a:r>
          </a:p>
          <a:p>
            <a:r>
              <a:rPr lang="en-US" sz="1600" dirty="0"/>
              <a:t>Audit Logs can be explored</a:t>
            </a:r>
          </a:p>
          <a:p>
            <a:pPr lvl="1"/>
            <a:r>
              <a:rPr lang="en-US" sz="1600" dirty="0"/>
              <a:t>A bulk export of audit details can be requested from Oracle </a:t>
            </a:r>
          </a:p>
          <a:p>
            <a:r>
              <a:rPr lang="en-US" sz="1600" dirty="0"/>
              <a:t>Retention time (default) 90 days</a:t>
            </a:r>
          </a:p>
          <a:p>
            <a:pPr lvl="1"/>
            <a:r>
              <a:rPr lang="en-US" sz="1600" dirty="0"/>
              <a:t>Can be extended up to 365 days</a:t>
            </a:r>
          </a:p>
          <a:p>
            <a:r>
              <a:rPr lang="en-US" sz="1600" dirty="0"/>
              <a:t>Note: Audit logs of OCI API calls can be used as a developer tool of if and what calls were made</a:t>
            </a:r>
          </a:p>
        </p:txBody>
      </p:sp>
      <p:sp>
        <p:nvSpPr>
          <p:cNvPr id="17" name="Rectangle 11">
            <a:extLst>
              <a:ext uri="{FF2B5EF4-FFF2-40B4-BE49-F238E27FC236}">
                <a16:creationId xmlns:a16="http://schemas.microsoft.com/office/drawing/2014/main" id="{C95B82D5-A8BB-45BF-BED8-C7B206892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30112" y="0"/>
            <a:ext cx="5961888"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9">
            <a:extLst>
              <a:ext uri="{FF2B5EF4-FFF2-40B4-BE49-F238E27FC236}">
                <a16:creationId xmlns:a16="http://schemas.microsoft.com/office/drawing/2014/main" id="{296C61EC-FBF4-4216-BE67-6C864D30A0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484633"/>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Graphic 4" descr="Eye">
            <a:extLst>
              <a:ext uri="{FF2B5EF4-FFF2-40B4-BE49-F238E27FC236}">
                <a16:creationId xmlns:a16="http://schemas.microsoft.com/office/drawing/2014/main" id="{C91F7CA8-60A0-4D62-B074-67FBC39B547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1000" y="694945"/>
            <a:ext cx="2322576" cy="2322576"/>
          </a:xfrm>
          <a:prstGeom prst="rect">
            <a:avLst/>
          </a:prstGeom>
        </p:spPr>
      </p:pic>
      <p:sp>
        <p:nvSpPr>
          <p:cNvPr id="16" name="Rounded Rectangle 9">
            <a:extLst>
              <a:ext uri="{FF2B5EF4-FFF2-40B4-BE49-F238E27FC236}">
                <a16:creationId xmlns:a16="http://schemas.microsoft.com/office/drawing/2014/main" id="{39D6C490-0229-4573-9696-B73E5B3A9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29984" y="3511296"/>
            <a:ext cx="4846320" cy="274320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Magnifying glass">
            <a:extLst>
              <a:ext uri="{FF2B5EF4-FFF2-40B4-BE49-F238E27FC236}">
                <a16:creationId xmlns:a16="http://schemas.microsoft.com/office/drawing/2014/main" id="{1FF9CEC8-7101-4BC2-A6FE-B93BC78CBD4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01000" y="3721608"/>
            <a:ext cx="2322576" cy="2322576"/>
          </a:xfrm>
          <a:prstGeom prst="rect">
            <a:avLst/>
          </a:prstGeom>
          <a:effectLst/>
        </p:spPr>
      </p:pic>
    </p:spTree>
    <p:extLst>
      <p:ext uri="{BB962C8B-B14F-4D97-AF65-F5344CB8AC3E}">
        <p14:creationId xmlns:p14="http://schemas.microsoft.com/office/powerpoint/2010/main" val="40812522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0129A3-452D-49B9-9377-9575158A0A70}"/>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25E589C6-DA90-4BA1-B41D-3436E830A973}"/>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4812E25F-F1BF-4B5B-9B31-15F0CD5D9BA9}"/>
              </a:ext>
            </a:extLst>
          </p:cNvPr>
          <p:cNvPicPr>
            <a:picLocks noChangeAspect="1"/>
          </p:cNvPicPr>
          <p:nvPr/>
        </p:nvPicPr>
        <p:blipFill>
          <a:blip r:embed="rId2"/>
          <a:stretch>
            <a:fillRect/>
          </a:stretch>
        </p:blipFill>
        <p:spPr>
          <a:xfrm>
            <a:off x="945072" y="424832"/>
            <a:ext cx="10408728" cy="60680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57559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6C5FA50-8D52-4617-AF91-5C7B1C835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76717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BE06C9-513A-4E28-9597-D221F8EC8C4A}"/>
              </a:ext>
            </a:extLst>
          </p:cNvPr>
          <p:cNvSpPr>
            <a:spLocks noGrp="1"/>
          </p:cNvSpPr>
          <p:nvPr>
            <p:ph type="title"/>
          </p:nvPr>
        </p:nvSpPr>
        <p:spPr>
          <a:xfrm>
            <a:off x="9093496" y="618681"/>
            <a:ext cx="2613872" cy="4794567"/>
          </a:xfrm>
        </p:spPr>
        <p:txBody>
          <a:bodyPr vert="horz" lIns="91440" tIns="45720" rIns="91440" bIns="45720" rtlCol="0" anchor="ctr">
            <a:normAutofit/>
          </a:bodyPr>
          <a:lstStyle/>
          <a:p>
            <a:r>
              <a:rPr lang="en-US" sz="3600">
                <a:solidFill>
                  <a:srgbClr val="FFFFFF"/>
                </a:solidFill>
              </a:rPr>
              <a:t>Audit Log Message</a:t>
            </a:r>
          </a:p>
        </p:txBody>
      </p:sp>
      <p:sp>
        <p:nvSpPr>
          <p:cNvPr id="11" name="Rounded Rectangle 9">
            <a:extLst>
              <a:ext uri="{FF2B5EF4-FFF2-40B4-BE49-F238E27FC236}">
                <a16:creationId xmlns:a16="http://schemas.microsoft.com/office/drawing/2014/main" id="{E223798C-12AD-4B0C-A50C-D676347D67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3354" y="484632"/>
            <a:ext cx="8129016" cy="5724144"/>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descr="A screenshot of a social media post&#10;&#10;Description automatically generated">
            <a:extLst>
              <a:ext uri="{FF2B5EF4-FFF2-40B4-BE49-F238E27FC236}">
                <a16:creationId xmlns:a16="http://schemas.microsoft.com/office/drawing/2014/main" id="{5BD95D31-5B07-4D70-9754-289001518F32}"/>
              </a:ext>
            </a:extLst>
          </p:cNvPr>
          <p:cNvPicPr>
            <a:picLocks noGrp="1" noChangeAspect="1"/>
          </p:cNvPicPr>
          <p:nvPr>
            <p:ph idx="1"/>
          </p:nvPr>
        </p:nvPicPr>
        <p:blipFill rotWithShape="1">
          <a:blip r:embed="rId2"/>
          <a:srcRect b="185"/>
          <a:stretch/>
        </p:blipFill>
        <p:spPr>
          <a:xfrm>
            <a:off x="976251" y="942538"/>
            <a:ext cx="7163222" cy="4808332"/>
          </a:xfrm>
          <a:prstGeom prst="rect">
            <a:avLst/>
          </a:prstGeom>
          <a:effectLst/>
        </p:spPr>
      </p:pic>
    </p:spTree>
    <p:extLst>
      <p:ext uri="{BB962C8B-B14F-4D97-AF65-F5344CB8AC3E}">
        <p14:creationId xmlns:p14="http://schemas.microsoft.com/office/powerpoint/2010/main" val="34449036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83843CC-4F7C-4AE2-88D2-87E877648C85}"/>
              </a:ext>
            </a:extLst>
          </p:cNvPr>
          <p:cNvSpPr>
            <a:spLocks noGrp="1"/>
          </p:cNvSpPr>
          <p:nvPr>
            <p:ph type="title"/>
          </p:nvPr>
        </p:nvSpPr>
        <p:spPr>
          <a:xfrm>
            <a:off x="594360" y="637125"/>
            <a:ext cx="3802276" cy="5256371"/>
          </a:xfrm>
        </p:spPr>
        <p:txBody>
          <a:bodyPr>
            <a:normAutofit/>
          </a:bodyPr>
          <a:lstStyle/>
          <a:p>
            <a:r>
              <a:rPr lang="nl-NL" sz="4800" dirty="0" err="1"/>
              <a:t>Touring</a:t>
            </a:r>
            <a:br>
              <a:rPr lang="nl-NL" sz="4800" dirty="0"/>
            </a:br>
            <a:r>
              <a:rPr lang="nl-NL" sz="4800" dirty="0"/>
              <a:t>Oracle Cloud services</a:t>
            </a:r>
            <a:br>
              <a:rPr lang="nl-NL" sz="4800" dirty="0"/>
            </a:br>
            <a:br>
              <a:rPr lang="nl-NL" sz="4800" dirty="0"/>
            </a:br>
            <a:r>
              <a:rPr lang="nl-NL" sz="3600" dirty="0"/>
              <a:t>for </a:t>
            </a:r>
            <a:r>
              <a:rPr lang="nl-NL" sz="3600" dirty="0" err="1"/>
              <a:t>cloud</a:t>
            </a:r>
            <a:r>
              <a:rPr lang="nl-NL" sz="3600" dirty="0"/>
              <a:t> native </a:t>
            </a:r>
            <a:r>
              <a:rPr lang="nl-NL" sz="3600" dirty="0" err="1"/>
              <a:t>application</a:t>
            </a:r>
            <a:r>
              <a:rPr lang="nl-NL" sz="3600" dirty="0"/>
              <a:t> development</a:t>
            </a:r>
            <a:endParaRPr lang="en-NL" sz="4800" dirty="0"/>
          </a:p>
        </p:txBody>
      </p:sp>
      <p:graphicFrame>
        <p:nvGraphicFramePr>
          <p:cNvPr id="5" name="Content Placeholder 2">
            <a:extLst>
              <a:ext uri="{FF2B5EF4-FFF2-40B4-BE49-F238E27FC236}">
                <a16:creationId xmlns:a16="http://schemas.microsoft.com/office/drawing/2014/main" id="{E7DDDC73-8EC0-416E-8A63-CC121EA292BE}"/>
              </a:ext>
            </a:extLst>
          </p:cNvPr>
          <p:cNvGraphicFramePr>
            <a:graphicFrameLocks noGrp="1"/>
          </p:cNvGraphicFramePr>
          <p:nvPr>
            <p:ph idx="1"/>
            <p:extLst>
              <p:ext uri="{D42A27DB-BD31-4B8C-83A1-F6EECF244321}">
                <p14:modId xmlns:p14="http://schemas.microsoft.com/office/powerpoint/2010/main" val="861778345"/>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a:extLst>
              <a:ext uri="{FF2B5EF4-FFF2-40B4-BE49-F238E27FC236}">
                <a16:creationId xmlns:a16="http://schemas.microsoft.com/office/drawing/2014/main" id="{D75B680F-9AC9-4509-B141-0D7B37316B31}"/>
              </a:ext>
            </a:extLst>
          </p:cNvPr>
          <p:cNvSpPr txBox="1"/>
          <p:nvPr/>
        </p:nvSpPr>
        <p:spPr>
          <a:xfrm>
            <a:off x="219919" y="6488668"/>
            <a:ext cx="5405582" cy="369332"/>
          </a:xfrm>
          <a:prstGeom prst="rect">
            <a:avLst/>
          </a:prstGeom>
          <a:noFill/>
        </p:spPr>
        <p:txBody>
          <a:bodyPr wrap="none" rtlCol="0">
            <a:spAutoFit/>
          </a:bodyPr>
          <a:lstStyle/>
          <a:p>
            <a:r>
              <a:rPr lang="nl-NL" i="1" dirty="0" err="1"/>
              <a:t>All</a:t>
            </a:r>
            <a:r>
              <a:rPr lang="nl-NL" i="1" dirty="0"/>
              <a:t> </a:t>
            </a:r>
            <a:r>
              <a:rPr lang="nl-NL" i="1" dirty="0" err="1"/>
              <a:t>sessions</a:t>
            </a:r>
            <a:r>
              <a:rPr lang="nl-NL" i="1" dirty="0"/>
              <a:t> are </a:t>
            </a:r>
            <a:r>
              <a:rPr lang="nl-NL" i="1" dirty="0" err="1"/>
              <a:t>recorded</a:t>
            </a:r>
            <a:r>
              <a:rPr lang="nl-NL" i="1" dirty="0"/>
              <a:t> </a:t>
            </a:r>
            <a:r>
              <a:rPr lang="nl-NL" i="1" dirty="0" err="1"/>
              <a:t>and</a:t>
            </a:r>
            <a:r>
              <a:rPr lang="nl-NL" i="1" dirty="0"/>
              <a:t> </a:t>
            </a:r>
            <a:r>
              <a:rPr lang="nl-NL" i="1" dirty="0" err="1"/>
              <a:t>will</a:t>
            </a:r>
            <a:r>
              <a:rPr lang="nl-NL" i="1" dirty="0"/>
              <a:t> </a:t>
            </a:r>
            <a:r>
              <a:rPr lang="nl-NL" i="1" dirty="0" err="1"/>
              <a:t>be</a:t>
            </a:r>
            <a:r>
              <a:rPr lang="nl-NL" i="1" dirty="0"/>
              <a:t> </a:t>
            </a:r>
            <a:r>
              <a:rPr lang="nl-NL" i="1" dirty="0" err="1"/>
              <a:t>available</a:t>
            </a:r>
            <a:r>
              <a:rPr lang="nl-NL" i="1" dirty="0"/>
              <a:t> for replay</a:t>
            </a:r>
            <a:endParaRPr lang="en-NL" i="1" dirty="0"/>
          </a:p>
        </p:txBody>
      </p:sp>
      <p:pic>
        <p:nvPicPr>
          <p:cNvPr id="6" name="Picture 4">
            <a:extLst>
              <a:ext uri="{FF2B5EF4-FFF2-40B4-BE49-F238E27FC236}">
                <a16:creationId xmlns:a16="http://schemas.microsoft.com/office/drawing/2014/main" id="{9414BA8F-9A2C-4A18-98B5-FCBEDC9E258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1E88B72-C258-4297-A21F-C54FFCCFACB7}"/>
              </a:ext>
            </a:extLst>
          </p:cNvPr>
          <p:cNvPicPr>
            <a:picLocks noChangeAspect="1"/>
          </p:cNvPicPr>
          <p:nvPr/>
        </p:nvPicPr>
        <p:blipFill>
          <a:blip r:embed="rId8"/>
          <a:stretch>
            <a:fillRect/>
          </a:stretch>
        </p:blipFill>
        <p:spPr>
          <a:xfrm>
            <a:off x="9583968" y="4206239"/>
            <a:ext cx="2395997" cy="895511"/>
          </a:xfrm>
          <a:prstGeom prst="rect">
            <a:avLst/>
          </a:prstGeom>
        </p:spPr>
      </p:pic>
    </p:spTree>
    <p:extLst>
      <p:ext uri="{BB962C8B-B14F-4D97-AF65-F5344CB8AC3E}">
        <p14:creationId xmlns:p14="http://schemas.microsoft.com/office/powerpoint/2010/main" val="127627084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5DD95FE1-BC77-4690-9AF2-9371F420C7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AE7970D-7453-4FCC-810B-EA8F023A9920}"/>
              </a:ext>
            </a:extLst>
          </p:cNvPr>
          <p:cNvSpPr txBox="1"/>
          <p:nvPr/>
        </p:nvSpPr>
        <p:spPr>
          <a:xfrm>
            <a:off x="437322" y="100871"/>
            <a:ext cx="9342782" cy="1754326"/>
          </a:xfrm>
          <a:prstGeom prst="rect">
            <a:avLst/>
          </a:prstGeom>
          <a:noFill/>
        </p:spPr>
        <p:txBody>
          <a:bodyPr wrap="square" rtlCol="0">
            <a:spAutoFit/>
          </a:bodyPr>
          <a:lstStyle/>
          <a:p>
            <a:r>
              <a:rPr lang="es-MX" sz="3600" i="1" dirty="0" err="1">
                <a:solidFill>
                  <a:schemeClr val="accent1"/>
                </a:solidFill>
              </a:rPr>
              <a:t>Why</a:t>
            </a:r>
            <a:r>
              <a:rPr lang="es-MX" sz="3600" dirty="0"/>
              <a:t> and </a:t>
            </a:r>
            <a:r>
              <a:rPr lang="es-MX" sz="3600" i="1" dirty="0" err="1">
                <a:solidFill>
                  <a:srgbClr val="FFC000"/>
                </a:solidFill>
              </a:rPr>
              <a:t>What</a:t>
            </a:r>
            <a:r>
              <a:rPr lang="es-MX" sz="3600" dirty="0"/>
              <a:t> a </a:t>
            </a:r>
            <a:r>
              <a:rPr lang="es-MX" sz="3600" dirty="0" err="1"/>
              <a:t>Katacoda</a:t>
            </a:r>
            <a:r>
              <a:rPr lang="es-MX" sz="3600" dirty="0"/>
              <a:t> </a:t>
            </a:r>
            <a:r>
              <a:rPr lang="es-MX" sz="3600" dirty="0" err="1"/>
              <a:t>Scenario</a:t>
            </a:r>
            <a:r>
              <a:rPr lang="es-MX" sz="3600" dirty="0"/>
              <a:t> </a:t>
            </a:r>
            <a:br>
              <a:rPr lang="es-MX" sz="3600" dirty="0"/>
            </a:br>
            <a:r>
              <a:rPr lang="es-MX" sz="3600" dirty="0"/>
              <a:t>for </a:t>
            </a:r>
            <a:r>
              <a:rPr lang="es-MX" sz="3600" dirty="0" err="1"/>
              <a:t>Healthchecks</a:t>
            </a:r>
            <a:r>
              <a:rPr lang="es-MX" sz="3600" dirty="0"/>
              <a:t> </a:t>
            </a:r>
            <a:r>
              <a:rPr lang="es-MX" sz="3600" dirty="0" err="1"/>
              <a:t>Metrics</a:t>
            </a:r>
            <a:r>
              <a:rPr lang="es-MX" sz="3600" dirty="0"/>
              <a:t> </a:t>
            </a:r>
            <a:r>
              <a:rPr lang="es-MX" sz="3600" dirty="0" err="1"/>
              <a:t>Monitoring</a:t>
            </a:r>
            <a:r>
              <a:rPr lang="es-MX" sz="3600" dirty="0"/>
              <a:t>, </a:t>
            </a:r>
            <a:r>
              <a:rPr lang="es-MX" sz="3600" dirty="0" err="1"/>
              <a:t>Alarms</a:t>
            </a:r>
            <a:r>
              <a:rPr lang="es-MX" sz="3600" dirty="0"/>
              <a:t> and </a:t>
            </a:r>
            <a:r>
              <a:rPr lang="es-MX" sz="3600" dirty="0" err="1"/>
              <a:t>Notifications</a:t>
            </a:r>
            <a:endParaRPr lang="es-MX" sz="3600" dirty="0"/>
          </a:p>
        </p:txBody>
      </p:sp>
      <p:sp>
        <p:nvSpPr>
          <p:cNvPr id="5" name="Rectángulo 4">
            <a:extLst>
              <a:ext uri="{FF2B5EF4-FFF2-40B4-BE49-F238E27FC236}">
                <a16:creationId xmlns:a16="http://schemas.microsoft.com/office/drawing/2014/main" id="{48818D75-4479-4A3F-9163-1AC7110F06A9}"/>
              </a:ext>
            </a:extLst>
          </p:cNvPr>
          <p:cNvSpPr/>
          <p:nvPr/>
        </p:nvSpPr>
        <p:spPr>
          <a:xfrm>
            <a:off x="768731" y="1923785"/>
            <a:ext cx="6440557" cy="2089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In order to ensure successful operation of cloud native applications – production, collection and analysis of metrics is needed (technical as well as </a:t>
            </a:r>
            <a:r>
              <a:rPr lang="en-US"/>
              <a:t>custom functional metrics)</a:t>
            </a:r>
            <a:endParaRPr lang="en-US" dirty="0"/>
          </a:p>
          <a:p>
            <a:pPr marL="285750" indent="-285750">
              <a:buFont typeface="Arial" panose="020B0604020202020204" pitchFamily="34" charset="0"/>
              <a:buChar char="•"/>
            </a:pPr>
            <a:r>
              <a:rPr lang="en-US" dirty="0"/>
              <a:t>Automated interpretation of critical metrics resulting in automated notifications and/or actions is desired</a:t>
            </a:r>
          </a:p>
          <a:p>
            <a:pPr marL="285750" indent="-285750">
              <a:buFont typeface="Arial" panose="020B0604020202020204" pitchFamily="34" charset="0"/>
              <a:buChar char="•"/>
            </a:pPr>
            <a:r>
              <a:rPr lang="en-US" dirty="0"/>
              <a:t>Check health of endpoints and resources – to make sure they can handle real workloads – from real user’s vantage point</a:t>
            </a:r>
          </a:p>
        </p:txBody>
      </p:sp>
      <p:sp>
        <p:nvSpPr>
          <p:cNvPr id="10" name="Rectángulo 9">
            <a:extLst>
              <a:ext uri="{FF2B5EF4-FFF2-40B4-BE49-F238E27FC236}">
                <a16:creationId xmlns:a16="http://schemas.microsoft.com/office/drawing/2014/main" id="{ACFEC861-1CA2-4EBA-AAAD-04BEE0A6DE81}"/>
              </a:ext>
            </a:extLst>
          </p:cNvPr>
          <p:cNvSpPr/>
          <p:nvPr/>
        </p:nvSpPr>
        <p:spPr>
          <a:xfrm>
            <a:off x="768731" y="4430144"/>
            <a:ext cx="6440557" cy="1427321"/>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bg2">
                    <a:lumMod val="10000"/>
                  </a:schemeClr>
                </a:solidFill>
              </a:rPr>
              <a:t>Perform actions on OCI and collect corresponding metrics</a:t>
            </a:r>
          </a:p>
          <a:p>
            <a:pPr marL="285750" indent="-285750">
              <a:buFont typeface="Arial" panose="020B0604020202020204" pitchFamily="34" charset="0"/>
              <a:buChar char="•"/>
            </a:pPr>
            <a:r>
              <a:rPr lang="en-US" dirty="0">
                <a:solidFill>
                  <a:schemeClr val="bg2">
                    <a:lumMod val="10000"/>
                  </a:schemeClr>
                </a:solidFill>
              </a:rPr>
              <a:t>Explore metrics</a:t>
            </a:r>
          </a:p>
          <a:p>
            <a:pPr marL="285750" indent="-285750">
              <a:buFont typeface="Arial" panose="020B0604020202020204" pitchFamily="34" charset="0"/>
              <a:buChar char="•"/>
            </a:pPr>
            <a:r>
              <a:rPr lang="en-US" dirty="0">
                <a:solidFill>
                  <a:schemeClr val="bg2">
                    <a:lumMod val="10000"/>
                  </a:schemeClr>
                </a:solidFill>
              </a:rPr>
              <a:t>Define Alarm, have it publish to Notification Topic &amp; send email </a:t>
            </a:r>
          </a:p>
          <a:p>
            <a:pPr marL="285750" indent="-285750">
              <a:buFont typeface="Arial" panose="020B0604020202020204" pitchFamily="34" charset="0"/>
              <a:buChar char="•"/>
            </a:pPr>
            <a:r>
              <a:rPr lang="en-US" dirty="0">
                <a:solidFill>
                  <a:schemeClr val="bg2">
                    <a:lumMod val="10000"/>
                  </a:schemeClr>
                </a:solidFill>
              </a:rPr>
              <a:t>Raise alarm with exception activities</a:t>
            </a:r>
          </a:p>
          <a:p>
            <a:pPr marL="285750" indent="-285750">
              <a:buFont typeface="Arial" panose="020B0604020202020204" pitchFamily="34" charset="0"/>
              <a:buChar char="•"/>
            </a:pPr>
            <a:r>
              <a:rPr lang="en-US" dirty="0">
                <a:solidFill>
                  <a:schemeClr val="bg2">
                    <a:lumMod val="10000"/>
                  </a:schemeClr>
                </a:solidFill>
              </a:rPr>
              <a:t>Publish, Explore, Alarm Custom (functional?) Metrics </a:t>
            </a:r>
          </a:p>
        </p:txBody>
      </p:sp>
      <p:sp>
        <p:nvSpPr>
          <p:cNvPr id="6" name="Cerrar llave 5">
            <a:extLst>
              <a:ext uri="{FF2B5EF4-FFF2-40B4-BE49-F238E27FC236}">
                <a16:creationId xmlns:a16="http://schemas.microsoft.com/office/drawing/2014/main" id="{9CB35ABD-2164-4ECC-95E8-6A1DCD6CE14A}"/>
              </a:ext>
            </a:extLst>
          </p:cNvPr>
          <p:cNvSpPr/>
          <p:nvPr/>
        </p:nvSpPr>
        <p:spPr>
          <a:xfrm>
            <a:off x="7421217" y="1923785"/>
            <a:ext cx="821635" cy="20899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Cerrar llave 11">
            <a:extLst>
              <a:ext uri="{FF2B5EF4-FFF2-40B4-BE49-F238E27FC236}">
                <a16:creationId xmlns:a16="http://schemas.microsoft.com/office/drawing/2014/main" id="{883BC562-B342-491C-9505-D8851F496643}"/>
              </a:ext>
            </a:extLst>
          </p:cNvPr>
          <p:cNvSpPr/>
          <p:nvPr/>
        </p:nvSpPr>
        <p:spPr>
          <a:xfrm>
            <a:off x="7421217" y="4430144"/>
            <a:ext cx="821635" cy="142732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pic>
        <p:nvPicPr>
          <p:cNvPr id="1026" name="Picture 2" descr="Why should I play Tuckwell Chase Lottery? - Tuckwell Chase Lottery">
            <a:extLst>
              <a:ext uri="{FF2B5EF4-FFF2-40B4-BE49-F238E27FC236}">
                <a16:creationId xmlns:a16="http://schemas.microsoft.com/office/drawing/2014/main" id="{C1B2377D-49C4-4314-BFCB-BA827A1CF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52" y="1509425"/>
            <a:ext cx="3754408" cy="2504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 Google-Suche discovered by LeaWu on We Heart It">
            <a:extLst>
              <a:ext uri="{FF2B5EF4-FFF2-40B4-BE49-F238E27FC236}">
                <a16:creationId xmlns:a16="http://schemas.microsoft.com/office/drawing/2014/main" id="{65C93465-4267-43B8-BD19-5E7638A9C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0386" y="4103772"/>
            <a:ext cx="2143006" cy="175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249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D84C5A9-904A-4505-B4F4-768399AB83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665514" y="59496"/>
            <a:ext cx="10718397" cy="6630542"/>
          </a:xfrm>
          <a:prstGeom prst="rect">
            <a:avLst/>
          </a:prstGeom>
        </p:spPr>
      </p:pic>
    </p:spTree>
    <p:extLst>
      <p:ext uri="{BB962C8B-B14F-4D97-AF65-F5344CB8AC3E}">
        <p14:creationId xmlns:p14="http://schemas.microsoft.com/office/powerpoint/2010/main" val="8295820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F3D1-BB8F-4BE1-848F-D74F6F5EA0CA}"/>
              </a:ext>
            </a:extLst>
          </p:cNvPr>
          <p:cNvSpPr>
            <a:spLocks noGrp="1"/>
          </p:cNvSpPr>
          <p:nvPr>
            <p:ph type="title"/>
          </p:nvPr>
        </p:nvSpPr>
        <p:spPr/>
        <p:txBody>
          <a:bodyPr/>
          <a:lstStyle/>
          <a:p>
            <a:r>
              <a:rPr lang="nl-NL" dirty="0" err="1"/>
              <a:t>Vault</a:t>
            </a:r>
            <a:r>
              <a:rPr lang="nl-NL" dirty="0"/>
              <a:t> – Manage Keys </a:t>
            </a:r>
            <a:r>
              <a:rPr lang="nl-NL" dirty="0" err="1"/>
              <a:t>and</a:t>
            </a:r>
            <a:r>
              <a:rPr lang="nl-NL" dirty="0"/>
              <a:t> </a:t>
            </a:r>
            <a:r>
              <a:rPr lang="nl-NL" dirty="0" err="1"/>
              <a:t>Secrets</a:t>
            </a:r>
            <a:endParaRPr lang="en-NL" dirty="0"/>
          </a:p>
        </p:txBody>
      </p:sp>
      <p:sp>
        <p:nvSpPr>
          <p:cNvPr id="3" name="Content Placeholder 2">
            <a:extLst>
              <a:ext uri="{FF2B5EF4-FFF2-40B4-BE49-F238E27FC236}">
                <a16:creationId xmlns:a16="http://schemas.microsoft.com/office/drawing/2014/main" id="{E12E005D-61AB-465C-A432-B35B28B7549C}"/>
              </a:ext>
            </a:extLst>
          </p:cNvPr>
          <p:cNvSpPr>
            <a:spLocks noGrp="1"/>
          </p:cNvSpPr>
          <p:nvPr>
            <p:ph idx="1"/>
          </p:nvPr>
        </p:nvSpPr>
        <p:spPr>
          <a:xfrm>
            <a:off x="838200" y="1690159"/>
            <a:ext cx="10515600" cy="5032375"/>
          </a:xfrm>
        </p:spPr>
        <p:txBody>
          <a:bodyPr>
            <a:normAutofit/>
          </a:bodyPr>
          <a:lstStyle/>
          <a:p>
            <a:r>
              <a:rPr lang="nl-NL" dirty="0" err="1"/>
              <a:t>Vault</a:t>
            </a:r>
            <a:r>
              <a:rPr lang="nl-NL" dirty="0"/>
              <a:t> </a:t>
            </a:r>
          </a:p>
          <a:p>
            <a:pPr lvl="1"/>
            <a:r>
              <a:rPr lang="nl-NL" dirty="0" err="1"/>
              <a:t>Imports</a:t>
            </a:r>
            <a:r>
              <a:rPr lang="nl-NL" dirty="0"/>
              <a:t> or </a:t>
            </a:r>
            <a:r>
              <a:rPr lang="nl-NL" dirty="0" err="1"/>
              <a:t>generates</a:t>
            </a:r>
            <a:r>
              <a:rPr lang="nl-NL" dirty="0"/>
              <a:t> </a:t>
            </a:r>
            <a:r>
              <a:rPr lang="nl-NL" dirty="0" err="1"/>
              <a:t>and</a:t>
            </a:r>
            <a:r>
              <a:rPr lang="nl-NL" dirty="0"/>
              <a:t> </a:t>
            </a:r>
            <a:r>
              <a:rPr lang="nl-NL" dirty="0" err="1"/>
              <a:t>manages</a:t>
            </a:r>
            <a:r>
              <a:rPr lang="nl-NL" dirty="0"/>
              <a:t> Keys</a:t>
            </a:r>
          </a:p>
          <a:p>
            <a:pPr lvl="1"/>
            <a:r>
              <a:rPr lang="nl-NL" dirty="0" err="1"/>
              <a:t>Encrypts</a:t>
            </a:r>
            <a:r>
              <a:rPr lang="nl-NL" dirty="0"/>
              <a:t> </a:t>
            </a:r>
            <a:r>
              <a:rPr lang="nl-NL" dirty="0" err="1"/>
              <a:t>and</a:t>
            </a:r>
            <a:r>
              <a:rPr lang="nl-NL" dirty="0"/>
              <a:t> </a:t>
            </a:r>
            <a:r>
              <a:rPr lang="nl-NL" dirty="0" err="1"/>
              <a:t>Decrypts</a:t>
            </a:r>
            <a:r>
              <a:rPr lang="nl-NL" dirty="0"/>
              <a:t> data </a:t>
            </a:r>
            <a:r>
              <a:rPr lang="nl-NL" dirty="0" err="1"/>
              <a:t>using</a:t>
            </a:r>
            <a:r>
              <a:rPr lang="nl-NL" dirty="0"/>
              <a:t> </a:t>
            </a:r>
            <a:r>
              <a:rPr lang="nl-NL" dirty="0" err="1"/>
              <a:t>the</a:t>
            </a:r>
            <a:r>
              <a:rPr lang="nl-NL" dirty="0"/>
              <a:t> Keys</a:t>
            </a:r>
          </a:p>
          <a:p>
            <a:pPr lvl="1"/>
            <a:r>
              <a:rPr lang="nl-NL" dirty="0" err="1"/>
              <a:t>Vault</a:t>
            </a:r>
            <a:r>
              <a:rPr lang="nl-NL" dirty="0"/>
              <a:t> </a:t>
            </a:r>
            <a:r>
              <a:rPr lang="nl-NL" dirty="0" err="1"/>
              <a:t>succeeds</a:t>
            </a:r>
            <a:r>
              <a:rPr lang="nl-NL" dirty="0"/>
              <a:t>/</a:t>
            </a:r>
            <a:r>
              <a:rPr lang="nl-NL" dirty="0" err="1"/>
              <a:t>includes</a:t>
            </a:r>
            <a:r>
              <a:rPr lang="nl-NL" dirty="0"/>
              <a:t> OCI </a:t>
            </a:r>
            <a:r>
              <a:rPr lang="nl-NL" dirty="0" err="1"/>
              <a:t>Key</a:t>
            </a:r>
            <a:r>
              <a:rPr lang="nl-NL" dirty="0"/>
              <a:t> Management Service</a:t>
            </a:r>
          </a:p>
        </p:txBody>
      </p:sp>
      <p:pic>
        <p:nvPicPr>
          <p:cNvPr id="4" name="Picture 3">
            <a:extLst>
              <a:ext uri="{FF2B5EF4-FFF2-40B4-BE49-F238E27FC236}">
                <a16:creationId xmlns:a16="http://schemas.microsoft.com/office/drawing/2014/main" id="{8D84C5A9-904A-4505-B4F4-768399AB83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12383" y="3429000"/>
            <a:ext cx="5271528" cy="3261037"/>
          </a:xfrm>
          <a:prstGeom prst="rect">
            <a:avLst/>
          </a:prstGeom>
        </p:spPr>
      </p:pic>
      <p:pic>
        <p:nvPicPr>
          <p:cNvPr id="5" name="Picture 4">
            <a:extLst>
              <a:ext uri="{FF2B5EF4-FFF2-40B4-BE49-F238E27FC236}">
                <a16:creationId xmlns:a16="http://schemas.microsoft.com/office/drawing/2014/main" id="{5287E9A8-BC58-4EBE-B52D-38C28683372B}"/>
              </a:ext>
            </a:extLst>
          </p:cNvPr>
          <p:cNvPicPr>
            <a:picLocks noChangeAspect="1"/>
          </p:cNvPicPr>
          <p:nvPr/>
        </p:nvPicPr>
        <p:blipFill>
          <a:blip r:embed="rId3"/>
          <a:stretch>
            <a:fillRect/>
          </a:stretch>
        </p:blipFill>
        <p:spPr>
          <a:xfrm>
            <a:off x="7675327" y="1354884"/>
            <a:ext cx="4145639" cy="1562235"/>
          </a:xfrm>
          <a:prstGeom prst="rect">
            <a:avLst/>
          </a:prstGeom>
        </p:spPr>
      </p:pic>
    </p:spTree>
    <p:extLst>
      <p:ext uri="{BB962C8B-B14F-4D97-AF65-F5344CB8AC3E}">
        <p14:creationId xmlns:p14="http://schemas.microsoft.com/office/powerpoint/2010/main" val="1374726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1759-1581-4E71-A2FC-EA319A991D8A}"/>
              </a:ext>
            </a:extLst>
          </p:cNvPr>
          <p:cNvSpPr>
            <a:spLocks noGrp="1"/>
          </p:cNvSpPr>
          <p:nvPr>
            <p:ph type="title"/>
          </p:nvPr>
        </p:nvSpPr>
        <p:spPr/>
        <p:txBody>
          <a:bodyPr/>
          <a:lstStyle/>
          <a:p>
            <a:r>
              <a:rPr lang="nl-NL" dirty="0"/>
              <a:t>Share </a:t>
            </a:r>
            <a:r>
              <a:rPr lang="nl-NL" dirty="0" err="1"/>
              <a:t>Very</a:t>
            </a:r>
            <a:r>
              <a:rPr lang="nl-NL" dirty="0"/>
              <a:t> Private Details in </a:t>
            </a:r>
            <a:r>
              <a:rPr lang="nl-NL" dirty="0" err="1"/>
              <a:t>quite</a:t>
            </a:r>
            <a:r>
              <a:rPr lang="nl-NL" dirty="0"/>
              <a:t> Public Way</a:t>
            </a:r>
            <a:endParaRPr lang="en-NL" dirty="0"/>
          </a:p>
        </p:txBody>
      </p:sp>
      <p:pic>
        <p:nvPicPr>
          <p:cNvPr id="4" name="Picture 3">
            <a:extLst>
              <a:ext uri="{FF2B5EF4-FFF2-40B4-BE49-F238E27FC236}">
                <a16:creationId xmlns:a16="http://schemas.microsoft.com/office/drawing/2014/main" id="{31DEFEB0-8CD9-48B8-8457-EBFCE44B850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01012" y="2718787"/>
            <a:ext cx="5271528" cy="3261037"/>
          </a:xfrm>
          <a:prstGeom prst="rect">
            <a:avLst/>
          </a:prstGeom>
        </p:spPr>
      </p:pic>
      <p:sp>
        <p:nvSpPr>
          <p:cNvPr id="5" name="Cube 4">
            <a:extLst>
              <a:ext uri="{FF2B5EF4-FFF2-40B4-BE49-F238E27FC236}">
                <a16:creationId xmlns:a16="http://schemas.microsoft.com/office/drawing/2014/main" id="{54610BA7-6289-47C4-9C64-37E08A0DD471}"/>
              </a:ext>
            </a:extLst>
          </p:cNvPr>
          <p:cNvSpPr/>
          <p:nvPr/>
        </p:nvSpPr>
        <p:spPr>
          <a:xfrm>
            <a:off x="5549912" y="1821247"/>
            <a:ext cx="1784412" cy="1095128"/>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6" name="Oval 5">
            <a:extLst>
              <a:ext uri="{FF2B5EF4-FFF2-40B4-BE49-F238E27FC236}">
                <a16:creationId xmlns:a16="http://schemas.microsoft.com/office/drawing/2014/main" id="{C9F04F7D-61B0-4A91-96CE-59C98DE2166C}"/>
              </a:ext>
            </a:extLst>
          </p:cNvPr>
          <p:cNvSpPr/>
          <p:nvPr/>
        </p:nvSpPr>
        <p:spPr>
          <a:xfrm>
            <a:off x="1003616" y="2317866"/>
            <a:ext cx="3070003" cy="10298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dirty="0"/>
          </a:p>
        </p:txBody>
      </p:sp>
      <p:sp>
        <p:nvSpPr>
          <p:cNvPr id="7" name="Cube 6">
            <a:extLst>
              <a:ext uri="{FF2B5EF4-FFF2-40B4-BE49-F238E27FC236}">
                <a16:creationId xmlns:a16="http://schemas.microsoft.com/office/drawing/2014/main" id="{3717733C-F2C0-4E15-B93A-2F1AA0E7C41E}"/>
              </a:ext>
            </a:extLst>
          </p:cNvPr>
          <p:cNvSpPr/>
          <p:nvPr/>
        </p:nvSpPr>
        <p:spPr>
          <a:xfrm>
            <a:off x="3843757" y="3216188"/>
            <a:ext cx="302581" cy="299621"/>
          </a:xfrm>
          <a:prstGeom prst="cube">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Speech Bubble: Rectangle 7">
            <a:extLst>
              <a:ext uri="{FF2B5EF4-FFF2-40B4-BE49-F238E27FC236}">
                <a16:creationId xmlns:a16="http://schemas.microsoft.com/office/drawing/2014/main" id="{8B080371-CE8C-4F1D-BB4B-DF8B0AD5F084}"/>
              </a:ext>
            </a:extLst>
          </p:cNvPr>
          <p:cNvSpPr/>
          <p:nvPr/>
        </p:nvSpPr>
        <p:spPr>
          <a:xfrm>
            <a:off x="925015" y="3103109"/>
            <a:ext cx="1367161" cy="781235"/>
          </a:xfrm>
          <a:prstGeom prst="wedgeRectCallout">
            <a:avLst>
              <a:gd name="adj1" fmla="val 73972"/>
              <a:gd name="adj2" fmla="val -61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Very</a:t>
            </a:r>
            <a:r>
              <a:rPr lang="nl-NL" dirty="0"/>
              <a:t> Private Details</a:t>
            </a:r>
          </a:p>
        </p:txBody>
      </p:sp>
      <p:sp>
        <p:nvSpPr>
          <p:cNvPr id="9" name="Cube 8">
            <a:extLst>
              <a:ext uri="{FF2B5EF4-FFF2-40B4-BE49-F238E27FC236}">
                <a16:creationId xmlns:a16="http://schemas.microsoft.com/office/drawing/2014/main" id="{6B0820F8-533B-4D4E-B1E4-2571DD52C2A3}"/>
              </a:ext>
            </a:extLst>
          </p:cNvPr>
          <p:cNvSpPr/>
          <p:nvPr/>
        </p:nvSpPr>
        <p:spPr>
          <a:xfrm>
            <a:off x="5016881" y="4051456"/>
            <a:ext cx="302581" cy="299621"/>
          </a:xfrm>
          <a:prstGeom prst="cube">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Speech Bubble: Rectangle 9">
            <a:extLst>
              <a:ext uri="{FF2B5EF4-FFF2-40B4-BE49-F238E27FC236}">
                <a16:creationId xmlns:a16="http://schemas.microsoft.com/office/drawing/2014/main" id="{15E4F1F4-9D2B-4F0D-A7B3-BF40A58303B4}"/>
              </a:ext>
            </a:extLst>
          </p:cNvPr>
          <p:cNvSpPr/>
          <p:nvPr/>
        </p:nvSpPr>
        <p:spPr>
          <a:xfrm>
            <a:off x="3268721" y="4367752"/>
            <a:ext cx="1367161" cy="781235"/>
          </a:xfrm>
          <a:prstGeom prst="wedgeRectCallout">
            <a:avLst>
              <a:gd name="adj1" fmla="val 83063"/>
              <a:gd name="adj2" fmla="val -659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Encrypt</a:t>
            </a:r>
            <a:r>
              <a:rPr lang="nl-NL" dirty="0"/>
              <a:t> </a:t>
            </a:r>
            <a:r>
              <a:rPr lang="nl-NL" dirty="0" err="1"/>
              <a:t>using</a:t>
            </a:r>
            <a:r>
              <a:rPr lang="nl-NL" dirty="0"/>
              <a:t> </a:t>
            </a:r>
            <a:r>
              <a:rPr lang="nl-NL" dirty="0" err="1"/>
              <a:t>Key</a:t>
            </a:r>
            <a:endParaRPr lang="en-NL" dirty="0"/>
          </a:p>
        </p:txBody>
      </p:sp>
      <p:sp>
        <p:nvSpPr>
          <p:cNvPr id="12" name="Freeform: Shape 11">
            <a:extLst>
              <a:ext uri="{FF2B5EF4-FFF2-40B4-BE49-F238E27FC236}">
                <a16:creationId xmlns:a16="http://schemas.microsoft.com/office/drawing/2014/main" id="{5BF9B0DF-D266-460D-A9E2-9A89A43FFA46}"/>
              </a:ext>
            </a:extLst>
          </p:cNvPr>
          <p:cNvSpPr/>
          <p:nvPr/>
        </p:nvSpPr>
        <p:spPr>
          <a:xfrm rot="20893535">
            <a:off x="4032293" y="2598298"/>
            <a:ext cx="1569609" cy="526881"/>
          </a:xfrm>
          <a:custGeom>
            <a:avLst/>
            <a:gdLst>
              <a:gd name="connsiteX0" fmla="*/ 0 w 967666"/>
              <a:gd name="connsiteY0" fmla="*/ 144363 h 526881"/>
              <a:gd name="connsiteX1" fmla="*/ 310718 w 967666"/>
              <a:gd name="connsiteY1" fmla="*/ 526102 h 526881"/>
              <a:gd name="connsiteX2" fmla="*/ 736846 w 967666"/>
              <a:gd name="connsiteY2" fmla="*/ 55586 h 526881"/>
              <a:gd name="connsiteX3" fmla="*/ 967666 w 967666"/>
              <a:gd name="connsiteY3" fmla="*/ 2320 h 526881"/>
            </a:gdLst>
            <a:ahLst/>
            <a:cxnLst>
              <a:cxn ang="0">
                <a:pos x="connsiteX0" y="connsiteY0"/>
              </a:cxn>
              <a:cxn ang="0">
                <a:pos x="connsiteX1" y="connsiteY1"/>
              </a:cxn>
              <a:cxn ang="0">
                <a:pos x="connsiteX2" y="connsiteY2"/>
              </a:cxn>
              <a:cxn ang="0">
                <a:pos x="connsiteX3" y="connsiteY3"/>
              </a:cxn>
            </a:cxnLst>
            <a:rect l="l" t="t" r="r" b="b"/>
            <a:pathLst>
              <a:path w="967666" h="526881">
                <a:moveTo>
                  <a:pt x="0" y="144363"/>
                </a:moveTo>
                <a:cubicBezTo>
                  <a:pt x="93955" y="342630"/>
                  <a:pt x="187910" y="540898"/>
                  <a:pt x="310718" y="526102"/>
                </a:cubicBezTo>
                <a:cubicBezTo>
                  <a:pt x="433526" y="511306"/>
                  <a:pt x="627355" y="142883"/>
                  <a:pt x="736846" y="55586"/>
                </a:cubicBezTo>
                <a:cubicBezTo>
                  <a:pt x="846337" y="-31711"/>
                  <a:pt x="858175" y="12677"/>
                  <a:pt x="967666" y="2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Cube 10">
            <a:extLst>
              <a:ext uri="{FF2B5EF4-FFF2-40B4-BE49-F238E27FC236}">
                <a16:creationId xmlns:a16="http://schemas.microsoft.com/office/drawing/2014/main" id="{D3EF8351-2CB2-4577-9AFA-505050AEBD9F}"/>
              </a:ext>
            </a:extLst>
          </p:cNvPr>
          <p:cNvSpPr/>
          <p:nvPr/>
        </p:nvSpPr>
        <p:spPr>
          <a:xfrm>
            <a:off x="5094766" y="2443694"/>
            <a:ext cx="302581" cy="299621"/>
          </a:xfrm>
          <a:prstGeom prst="cube">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7588F492-831B-4774-8A90-B0E589F0BC64}"/>
              </a:ext>
            </a:extLst>
          </p:cNvPr>
          <p:cNvSpPr/>
          <p:nvPr/>
        </p:nvSpPr>
        <p:spPr>
          <a:xfrm>
            <a:off x="3116063" y="1390580"/>
            <a:ext cx="2203400" cy="781235"/>
          </a:xfrm>
          <a:prstGeom prst="wedgeRectCallout">
            <a:avLst>
              <a:gd name="adj1" fmla="val 42443"/>
              <a:gd name="adj2" fmla="val 10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Hand over (in </a:t>
            </a:r>
            <a:r>
              <a:rPr lang="nl-NL" sz="1400" dirty="0" err="1"/>
              <a:t>insecure</a:t>
            </a:r>
            <a:r>
              <a:rPr lang="nl-NL" sz="1400" dirty="0"/>
              <a:t> way) </a:t>
            </a:r>
          </a:p>
        </p:txBody>
      </p:sp>
      <p:sp>
        <p:nvSpPr>
          <p:cNvPr id="14" name="Speech Bubble: Rectangle 13">
            <a:extLst>
              <a:ext uri="{FF2B5EF4-FFF2-40B4-BE49-F238E27FC236}">
                <a16:creationId xmlns:a16="http://schemas.microsoft.com/office/drawing/2014/main" id="{2FE9CB90-F6A5-4735-9224-E9ADDCE55204}"/>
              </a:ext>
            </a:extLst>
          </p:cNvPr>
          <p:cNvSpPr/>
          <p:nvPr/>
        </p:nvSpPr>
        <p:spPr>
          <a:xfrm>
            <a:off x="7639886" y="2504083"/>
            <a:ext cx="1995996" cy="972522"/>
          </a:xfrm>
          <a:prstGeom prst="wedgeRectCallout">
            <a:avLst>
              <a:gd name="adj1" fmla="val -124345"/>
              <a:gd name="adj2" fmla="val 18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Have </a:t>
            </a:r>
            <a:r>
              <a:rPr lang="nl-NL" sz="1400" dirty="0" err="1"/>
              <a:t>Vault</a:t>
            </a:r>
            <a:r>
              <a:rPr lang="nl-NL" sz="1400" dirty="0"/>
              <a:t> </a:t>
            </a:r>
            <a:r>
              <a:rPr lang="nl-NL" sz="1400" dirty="0" err="1"/>
              <a:t>decrypt</a:t>
            </a:r>
            <a:r>
              <a:rPr lang="nl-NL" sz="1400" dirty="0"/>
              <a:t> </a:t>
            </a:r>
            <a:r>
              <a:rPr lang="nl-NL" sz="1400" dirty="0" err="1"/>
              <a:t>very</a:t>
            </a:r>
            <a:r>
              <a:rPr lang="nl-NL" sz="1400" dirty="0"/>
              <a:t> private details (</a:t>
            </a:r>
            <a:r>
              <a:rPr lang="nl-NL" sz="1400" dirty="0" err="1"/>
              <a:t>and</a:t>
            </a:r>
            <a:r>
              <a:rPr lang="nl-NL" sz="1400" dirty="0"/>
              <a:t> make </a:t>
            </a:r>
            <a:r>
              <a:rPr lang="nl-NL" sz="1400" dirty="0" err="1"/>
              <a:t>great</a:t>
            </a:r>
            <a:r>
              <a:rPr lang="nl-NL" sz="1400" dirty="0"/>
              <a:t> is of </a:t>
            </a:r>
            <a:r>
              <a:rPr lang="nl-NL" sz="1400" dirty="0" err="1"/>
              <a:t>them</a:t>
            </a:r>
            <a:r>
              <a:rPr lang="nl-NL" sz="1400" dirty="0"/>
              <a:t>)</a:t>
            </a:r>
          </a:p>
        </p:txBody>
      </p:sp>
      <p:sp>
        <p:nvSpPr>
          <p:cNvPr id="15" name="Cube 14">
            <a:extLst>
              <a:ext uri="{FF2B5EF4-FFF2-40B4-BE49-F238E27FC236}">
                <a16:creationId xmlns:a16="http://schemas.microsoft.com/office/drawing/2014/main" id="{850A739B-71AC-4830-BB42-A6E862389117}"/>
              </a:ext>
            </a:extLst>
          </p:cNvPr>
          <p:cNvSpPr/>
          <p:nvPr/>
        </p:nvSpPr>
        <p:spPr>
          <a:xfrm>
            <a:off x="5944709" y="3040154"/>
            <a:ext cx="302581" cy="299621"/>
          </a:xfrm>
          <a:prstGeom prst="cube">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Cube 16">
            <a:extLst>
              <a:ext uri="{FF2B5EF4-FFF2-40B4-BE49-F238E27FC236}">
                <a16:creationId xmlns:a16="http://schemas.microsoft.com/office/drawing/2014/main" id="{6971A539-A604-4B07-B7CB-959C529EF032}"/>
              </a:ext>
            </a:extLst>
          </p:cNvPr>
          <p:cNvSpPr/>
          <p:nvPr/>
        </p:nvSpPr>
        <p:spPr>
          <a:xfrm>
            <a:off x="2447955" y="2750469"/>
            <a:ext cx="302581" cy="299621"/>
          </a:xfrm>
          <a:prstGeom prst="cube">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a:extLst>
              <a:ext uri="{FF2B5EF4-FFF2-40B4-BE49-F238E27FC236}">
                <a16:creationId xmlns:a16="http://schemas.microsoft.com/office/drawing/2014/main" id="{F7C77B9C-0C1B-421B-9690-09C3A8D0F2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
        <p:nvSpPr>
          <p:cNvPr id="19" name="Cube 18">
            <a:extLst>
              <a:ext uri="{FF2B5EF4-FFF2-40B4-BE49-F238E27FC236}">
                <a16:creationId xmlns:a16="http://schemas.microsoft.com/office/drawing/2014/main" id="{5F82C4D5-F4EF-4599-8FCE-79472C943A64}"/>
              </a:ext>
            </a:extLst>
          </p:cNvPr>
          <p:cNvSpPr/>
          <p:nvPr/>
        </p:nvSpPr>
        <p:spPr>
          <a:xfrm>
            <a:off x="6349125" y="4284221"/>
            <a:ext cx="302581" cy="299621"/>
          </a:xfrm>
          <a:prstGeom prst="cube">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8E7E37C9-76C2-45BA-A2F5-CA0A97712CB3}"/>
              </a:ext>
            </a:extLst>
          </p:cNvPr>
          <p:cNvSpPr/>
          <p:nvPr/>
        </p:nvSpPr>
        <p:spPr>
          <a:xfrm>
            <a:off x="7763455" y="1390579"/>
            <a:ext cx="1995996" cy="913043"/>
          </a:xfrm>
          <a:prstGeom prst="wedgeRectCallout">
            <a:avLst>
              <a:gd name="adj1" fmla="val -109620"/>
              <a:gd name="adj2" fmla="val 69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Decrypted</a:t>
            </a:r>
            <a:r>
              <a:rPr lang="nl-NL" sz="1400" dirty="0"/>
              <a:t>, </a:t>
            </a:r>
            <a:r>
              <a:rPr lang="nl-NL" sz="1400" dirty="0" err="1"/>
              <a:t>readable</a:t>
            </a:r>
            <a:r>
              <a:rPr lang="nl-NL" sz="1400" dirty="0"/>
              <a:t> </a:t>
            </a:r>
            <a:r>
              <a:rPr lang="nl-NL" sz="1400" dirty="0" err="1"/>
              <a:t>text</a:t>
            </a:r>
            <a:r>
              <a:rPr lang="nl-NL" sz="1400" dirty="0"/>
              <a:t> is </a:t>
            </a:r>
            <a:r>
              <a:rPr lang="nl-NL" sz="1400" dirty="0" err="1"/>
              <a:t>available</a:t>
            </a:r>
            <a:r>
              <a:rPr lang="nl-NL" sz="1400" dirty="0"/>
              <a:t> in component </a:t>
            </a:r>
            <a:r>
              <a:rPr lang="nl-NL" sz="1400" dirty="0" err="1"/>
              <a:t>that</a:t>
            </a:r>
            <a:r>
              <a:rPr lang="nl-NL" sz="1400" dirty="0"/>
              <a:t> has access </a:t>
            </a:r>
            <a:r>
              <a:rPr lang="nl-NL" sz="1400" dirty="0" err="1"/>
              <a:t>to</a:t>
            </a:r>
            <a:r>
              <a:rPr lang="nl-NL" sz="1400" dirty="0"/>
              <a:t> OCI </a:t>
            </a:r>
            <a:r>
              <a:rPr lang="nl-NL" sz="1400" dirty="0" err="1"/>
              <a:t>Key</a:t>
            </a:r>
            <a:r>
              <a:rPr lang="nl-NL" sz="1400" dirty="0"/>
              <a:t> API </a:t>
            </a:r>
          </a:p>
        </p:txBody>
      </p:sp>
    </p:spTree>
    <p:extLst>
      <p:ext uri="{BB962C8B-B14F-4D97-AF65-F5344CB8AC3E}">
        <p14:creationId xmlns:p14="http://schemas.microsoft.com/office/powerpoint/2010/main" val="364434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grpId="0" nodeType="afterEffect">
                                  <p:stCondLst>
                                    <p:cond delay="750"/>
                                  </p:stCondLst>
                                  <p:childTnLst>
                                    <p:set>
                                      <p:cBhvr>
                                        <p:cTn id="27" dur="1" fill="hold">
                                          <p:stCondLst>
                                            <p:cond delay="0"/>
                                          </p:stCondLst>
                                        </p:cTn>
                                        <p:tgtEl>
                                          <p:spTgt spid="19"/>
                                        </p:tgtEl>
                                        <p:attrNameLst>
                                          <p:attrName>style.visibility</p:attrName>
                                        </p:attrNameLst>
                                      </p:cBhvr>
                                      <p:to>
                                        <p:strVal val="visible"/>
                                      </p:to>
                                    </p:set>
                                  </p:childTnLst>
                                </p:cTn>
                              </p:par>
                            </p:childTnLst>
                          </p:cTn>
                        </p:par>
                        <p:par>
                          <p:cTn id="28" fill="hold">
                            <p:stCondLst>
                              <p:cond delay="750"/>
                            </p:stCondLst>
                            <p:childTnLst>
                              <p:par>
                                <p:cTn id="29" presetID="42" presetClass="path" presetSubtype="0" accel="50000" decel="50000" fill="hold" grpId="1" nodeType="afterEffect">
                                  <p:stCondLst>
                                    <p:cond delay="0"/>
                                  </p:stCondLst>
                                  <p:childTnLst>
                                    <p:animMotion origin="layout" path="M -2.91667E-6 2.22222E-6 L 0.003 -0.29028 " pathEditMode="relative" rAng="0" ptsTypes="AA">
                                      <p:cBhvr>
                                        <p:cTn id="30" dur="2000" fill="hold"/>
                                        <p:tgtEl>
                                          <p:spTgt spid="19"/>
                                        </p:tgtEl>
                                        <p:attrNameLst>
                                          <p:attrName>ppt_x</p:attrName>
                                          <p:attrName>ppt_y</p:attrName>
                                        </p:attrNameLst>
                                      </p:cBhvr>
                                      <p:rCtr x="143" y="-14514"/>
                                    </p:animMotion>
                                  </p:childTnLst>
                                </p:cTn>
                              </p:par>
                            </p:childTnLst>
                          </p:cTn>
                        </p:par>
                        <p:par>
                          <p:cTn id="31" fill="hold">
                            <p:stCondLst>
                              <p:cond delay="2750"/>
                            </p:stCondLst>
                            <p:childTnLst>
                              <p:par>
                                <p:cTn id="32" presetID="1" presetClass="entr" presetSubtype="0" fill="hold" grpId="0" nodeType="afterEffect">
                                  <p:stCondLst>
                                    <p:cond delay="0"/>
                                  </p:stCondLst>
                                  <p:childTnLst>
                                    <p:set>
                                      <p:cBhvr>
                                        <p:cTn id="33"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2" grpId="0" animBg="1"/>
      <p:bldP spid="11" grpId="0" animBg="1"/>
      <p:bldP spid="13" grpId="0" animBg="1"/>
      <p:bldP spid="14" grpId="0" animBg="1"/>
      <p:bldP spid="15" grpId="0" animBg="1"/>
      <p:bldP spid="19" grpId="0" animBg="1"/>
      <p:bldP spid="19" grpId="1" animBg="1"/>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11759-1581-4E71-A2FC-EA319A991D8A}"/>
              </a:ext>
            </a:extLst>
          </p:cNvPr>
          <p:cNvSpPr>
            <a:spLocks noGrp="1"/>
          </p:cNvSpPr>
          <p:nvPr>
            <p:ph type="title"/>
          </p:nvPr>
        </p:nvSpPr>
        <p:spPr/>
        <p:txBody>
          <a:bodyPr/>
          <a:lstStyle/>
          <a:p>
            <a:r>
              <a:rPr lang="nl-NL" dirty="0"/>
              <a:t>Share </a:t>
            </a:r>
            <a:r>
              <a:rPr lang="nl-NL" dirty="0" err="1"/>
              <a:t>Very</a:t>
            </a:r>
            <a:r>
              <a:rPr lang="nl-NL" dirty="0"/>
              <a:t> Private Details in </a:t>
            </a:r>
            <a:r>
              <a:rPr lang="nl-NL" dirty="0" err="1"/>
              <a:t>quite</a:t>
            </a:r>
            <a:r>
              <a:rPr lang="nl-NL" dirty="0"/>
              <a:t> Public Way</a:t>
            </a:r>
            <a:endParaRPr lang="en-NL" dirty="0"/>
          </a:p>
        </p:txBody>
      </p:sp>
      <p:pic>
        <p:nvPicPr>
          <p:cNvPr id="4" name="Picture 3">
            <a:extLst>
              <a:ext uri="{FF2B5EF4-FFF2-40B4-BE49-F238E27FC236}">
                <a16:creationId xmlns:a16="http://schemas.microsoft.com/office/drawing/2014/main" id="{31DEFEB0-8CD9-48B8-8457-EBFCE44B850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3801012" y="2718787"/>
            <a:ext cx="5271528" cy="3261037"/>
          </a:xfrm>
          <a:prstGeom prst="rect">
            <a:avLst/>
          </a:prstGeom>
        </p:spPr>
      </p:pic>
      <p:sp>
        <p:nvSpPr>
          <p:cNvPr id="5" name="Cube 4">
            <a:extLst>
              <a:ext uri="{FF2B5EF4-FFF2-40B4-BE49-F238E27FC236}">
                <a16:creationId xmlns:a16="http://schemas.microsoft.com/office/drawing/2014/main" id="{54610BA7-6289-47C4-9C64-37E08A0DD471}"/>
              </a:ext>
            </a:extLst>
          </p:cNvPr>
          <p:cNvSpPr/>
          <p:nvPr/>
        </p:nvSpPr>
        <p:spPr>
          <a:xfrm>
            <a:off x="5549912" y="1821247"/>
            <a:ext cx="1784412" cy="1095128"/>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6" name="Oval 5">
            <a:extLst>
              <a:ext uri="{FF2B5EF4-FFF2-40B4-BE49-F238E27FC236}">
                <a16:creationId xmlns:a16="http://schemas.microsoft.com/office/drawing/2014/main" id="{C9F04F7D-61B0-4A91-96CE-59C98DE2166C}"/>
              </a:ext>
            </a:extLst>
          </p:cNvPr>
          <p:cNvSpPr/>
          <p:nvPr/>
        </p:nvSpPr>
        <p:spPr>
          <a:xfrm>
            <a:off x="1003616" y="2317866"/>
            <a:ext cx="3070003" cy="102981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dirty="0"/>
          </a:p>
        </p:txBody>
      </p:sp>
      <p:sp>
        <p:nvSpPr>
          <p:cNvPr id="8" name="Speech Bubble: Rectangle 7">
            <a:extLst>
              <a:ext uri="{FF2B5EF4-FFF2-40B4-BE49-F238E27FC236}">
                <a16:creationId xmlns:a16="http://schemas.microsoft.com/office/drawing/2014/main" id="{8B080371-CE8C-4F1D-BB4B-DF8B0AD5F084}"/>
              </a:ext>
            </a:extLst>
          </p:cNvPr>
          <p:cNvSpPr/>
          <p:nvPr/>
        </p:nvSpPr>
        <p:spPr>
          <a:xfrm>
            <a:off x="925015" y="3103109"/>
            <a:ext cx="1367161" cy="781235"/>
          </a:xfrm>
          <a:prstGeom prst="wedgeRectCallout">
            <a:avLst>
              <a:gd name="adj1" fmla="val 55141"/>
              <a:gd name="adj2" fmla="val -7613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Very</a:t>
            </a:r>
            <a:r>
              <a:rPr lang="nl-NL" dirty="0"/>
              <a:t> Private Details</a:t>
            </a:r>
          </a:p>
        </p:txBody>
      </p:sp>
      <p:sp>
        <p:nvSpPr>
          <p:cNvPr id="12" name="Freeform: Shape 11">
            <a:extLst>
              <a:ext uri="{FF2B5EF4-FFF2-40B4-BE49-F238E27FC236}">
                <a16:creationId xmlns:a16="http://schemas.microsoft.com/office/drawing/2014/main" id="{5BF9B0DF-D266-460D-A9E2-9A89A43FFA46}"/>
              </a:ext>
            </a:extLst>
          </p:cNvPr>
          <p:cNvSpPr/>
          <p:nvPr/>
        </p:nvSpPr>
        <p:spPr>
          <a:xfrm rot="20893535">
            <a:off x="4032293" y="2598298"/>
            <a:ext cx="1569609" cy="526881"/>
          </a:xfrm>
          <a:custGeom>
            <a:avLst/>
            <a:gdLst>
              <a:gd name="connsiteX0" fmla="*/ 0 w 967666"/>
              <a:gd name="connsiteY0" fmla="*/ 144363 h 526881"/>
              <a:gd name="connsiteX1" fmla="*/ 310718 w 967666"/>
              <a:gd name="connsiteY1" fmla="*/ 526102 h 526881"/>
              <a:gd name="connsiteX2" fmla="*/ 736846 w 967666"/>
              <a:gd name="connsiteY2" fmla="*/ 55586 h 526881"/>
              <a:gd name="connsiteX3" fmla="*/ 967666 w 967666"/>
              <a:gd name="connsiteY3" fmla="*/ 2320 h 526881"/>
            </a:gdLst>
            <a:ahLst/>
            <a:cxnLst>
              <a:cxn ang="0">
                <a:pos x="connsiteX0" y="connsiteY0"/>
              </a:cxn>
              <a:cxn ang="0">
                <a:pos x="connsiteX1" y="connsiteY1"/>
              </a:cxn>
              <a:cxn ang="0">
                <a:pos x="connsiteX2" y="connsiteY2"/>
              </a:cxn>
              <a:cxn ang="0">
                <a:pos x="connsiteX3" y="connsiteY3"/>
              </a:cxn>
            </a:cxnLst>
            <a:rect l="l" t="t" r="r" b="b"/>
            <a:pathLst>
              <a:path w="967666" h="526881">
                <a:moveTo>
                  <a:pt x="0" y="144363"/>
                </a:moveTo>
                <a:cubicBezTo>
                  <a:pt x="93955" y="342630"/>
                  <a:pt x="187910" y="540898"/>
                  <a:pt x="310718" y="526102"/>
                </a:cubicBezTo>
                <a:cubicBezTo>
                  <a:pt x="433526" y="511306"/>
                  <a:pt x="627355" y="142883"/>
                  <a:pt x="736846" y="55586"/>
                </a:cubicBezTo>
                <a:cubicBezTo>
                  <a:pt x="846337" y="-31711"/>
                  <a:pt x="858175" y="12677"/>
                  <a:pt x="967666" y="232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Cube 10">
            <a:extLst>
              <a:ext uri="{FF2B5EF4-FFF2-40B4-BE49-F238E27FC236}">
                <a16:creationId xmlns:a16="http://schemas.microsoft.com/office/drawing/2014/main" id="{D3EF8351-2CB2-4577-9AFA-505050AEBD9F}"/>
              </a:ext>
            </a:extLst>
          </p:cNvPr>
          <p:cNvSpPr/>
          <p:nvPr/>
        </p:nvSpPr>
        <p:spPr>
          <a:xfrm>
            <a:off x="5094766" y="2443694"/>
            <a:ext cx="302581" cy="299621"/>
          </a:xfrm>
          <a:prstGeom prst="cube">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7588F492-831B-4774-8A90-B0E589F0BC64}"/>
              </a:ext>
            </a:extLst>
          </p:cNvPr>
          <p:cNvSpPr/>
          <p:nvPr/>
        </p:nvSpPr>
        <p:spPr>
          <a:xfrm>
            <a:off x="3116063" y="1390580"/>
            <a:ext cx="2203400" cy="781235"/>
          </a:xfrm>
          <a:prstGeom prst="wedgeRectCallout">
            <a:avLst>
              <a:gd name="adj1" fmla="val 42443"/>
              <a:gd name="adj2" fmla="val 1034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Hand over (in </a:t>
            </a:r>
            <a:r>
              <a:rPr lang="nl-NL" sz="1400" dirty="0" err="1"/>
              <a:t>insecure</a:t>
            </a:r>
            <a:r>
              <a:rPr lang="nl-NL" sz="1400" dirty="0"/>
              <a:t> way) </a:t>
            </a:r>
          </a:p>
        </p:txBody>
      </p:sp>
      <p:sp>
        <p:nvSpPr>
          <p:cNvPr id="14" name="Speech Bubble: Rectangle 13">
            <a:extLst>
              <a:ext uri="{FF2B5EF4-FFF2-40B4-BE49-F238E27FC236}">
                <a16:creationId xmlns:a16="http://schemas.microsoft.com/office/drawing/2014/main" id="{2FE9CB90-F6A5-4735-9224-E9ADDCE55204}"/>
              </a:ext>
            </a:extLst>
          </p:cNvPr>
          <p:cNvSpPr/>
          <p:nvPr/>
        </p:nvSpPr>
        <p:spPr>
          <a:xfrm>
            <a:off x="7639886" y="2504083"/>
            <a:ext cx="1995996" cy="972522"/>
          </a:xfrm>
          <a:prstGeom prst="wedgeRectCallout">
            <a:avLst>
              <a:gd name="adj1" fmla="val -124345"/>
              <a:gd name="adj2" fmla="val 182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Have </a:t>
            </a:r>
            <a:r>
              <a:rPr lang="nl-NL" sz="1400" dirty="0" err="1"/>
              <a:t>Vault</a:t>
            </a:r>
            <a:r>
              <a:rPr lang="nl-NL" sz="1400" dirty="0"/>
              <a:t> </a:t>
            </a:r>
            <a:r>
              <a:rPr lang="nl-NL" sz="1400" dirty="0" err="1"/>
              <a:t>decrypt</a:t>
            </a:r>
            <a:r>
              <a:rPr lang="nl-NL" sz="1400" dirty="0"/>
              <a:t> </a:t>
            </a:r>
            <a:r>
              <a:rPr lang="nl-NL" sz="1400" dirty="0" err="1"/>
              <a:t>very</a:t>
            </a:r>
            <a:r>
              <a:rPr lang="nl-NL" sz="1400" dirty="0"/>
              <a:t> private details (</a:t>
            </a:r>
            <a:r>
              <a:rPr lang="nl-NL" sz="1400" dirty="0" err="1"/>
              <a:t>and</a:t>
            </a:r>
            <a:r>
              <a:rPr lang="nl-NL" sz="1400" dirty="0"/>
              <a:t> make </a:t>
            </a:r>
            <a:r>
              <a:rPr lang="nl-NL" sz="1400" dirty="0" err="1"/>
              <a:t>great</a:t>
            </a:r>
            <a:r>
              <a:rPr lang="nl-NL" sz="1400" dirty="0"/>
              <a:t> is of </a:t>
            </a:r>
            <a:r>
              <a:rPr lang="nl-NL" sz="1400" dirty="0" err="1"/>
              <a:t>them</a:t>
            </a:r>
            <a:r>
              <a:rPr lang="nl-NL" sz="1400" dirty="0"/>
              <a:t>)</a:t>
            </a:r>
          </a:p>
        </p:txBody>
      </p:sp>
      <p:sp>
        <p:nvSpPr>
          <p:cNvPr id="15" name="Cube 14">
            <a:extLst>
              <a:ext uri="{FF2B5EF4-FFF2-40B4-BE49-F238E27FC236}">
                <a16:creationId xmlns:a16="http://schemas.microsoft.com/office/drawing/2014/main" id="{850A739B-71AC-4830-BB42-A6E862389117}"/>
              </a:ext>
            </a:extLst>
          </p:cNvPr>
          <p:cNvSpPr/>
          <p:nvPr/>
        </p:nvSpPr>
        <p:spPr>
          <a:xfrm>
            <a:off x="5944709" y="3040154"/>
            <a:ext cx="302581" cy="299621"/>
          </a:xfrm>
          <a:prstGeom prst="cube">
            <a:avLst/>
          </a:prstGeom>
          <a:solidFill>
            <a:srgbClr val="C00000"/>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Cube 16">
            <a:extLst>
              <a:ext uri="{FF2B5EF4-FFF2-40B4-BE49-F238E27FC236}">
                <a16:creationId xmlns:a16="http://schemas.microsoft.com/office/drawing/2014/main" id="{6971A539-A604-4B07-B7CB-959C529EF032}"/>
              </a:ext>
            </a:extLst>
          </p:cNvPr>
          <p:cNvSpPr/>
          <p:nvPr/>
        </p:nvSpPr>
        <p:spPr>
          <a:xfrm>
            <a:off x="2299871" y="2682960"/>
            <a:ext cx="302581" cy="299621"/>
          </a:xfrm>
          <a:prstGeom prst="cube">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a:extLst>
              <a:ext uri="{FF2B5EF4-FFF2-40B4-BE49-F238E27FC236}">
                <a16:creationId xmlns:a16="http://schemas.microsoft.com/office/drawing/2014/main" id="{F7C77B9C-0C1B-421B-9690-09C3A8D0F24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
        <p:nvSpPr>
          <p:cNvPr id="19" name="Cube 18">
            <a:extLst>
              <a:ext uri="{FF2B5EF4-FFF2-40B4-BE49-F238E27FC236}">
                <a16:creationId xmlns:a16="http://schemas.microsoft.com/office/drawing/2014/main" id="{5F82C4D5-F4EF-4599-8FCE-79472C943A64}"/>
              </a:ext>
            </a:extLst>
          </p:cNvPr>
          <p:cNvSpPr/>
          <p:nvPr/>
        </p:nvSpPr>
        <p:spPr>
          <a:xfrm>
            <a:off x="6689623" y="2419166"/>
            <a:ext cx="302581" cy="299621"/>
          </a:xfrm>
          <a:prstGeom prst="cube">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Speech Bubble: Rectangle 19">
            <a:extLst>
              <a:ext uri="{FF2B5EF4-FFF2-40B4-BE49-F238E27FC236}">
                <a16:creationId xmlns:a16="http://schemas.microsoft.com/office/drawing/2014/main" id="{8E7E37C9-76C2-45BA-A2F5-CA0A97712CB3}"/>
              </a:ext>
            </a:extLst>
          </p:cNvPr>
          <p:cNvSpPr/>
          <p:nvPr/>
        </p:nvSpPr>
        <p:spPr>
          <a:xfrm>
            <a:off x="7763455" y="1390579"/>
            <a:ext cx="1995996" cy="913043"/>
          </a:xfrm>
          <a:prstGeom prst="wedgeRectCallout">
            <a:avLst>
              <a:gd name="adj1" fmla="val -90050"/>
              <a:gd name="adj2" fmla="val 8237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Decrypted</a:t>
            </a:r>
            <a:r>
              <a:rPr lang="nl-NL" sz="1400" dirty="0"/>
              <a:t>, </a:t>
            </a:r>
            <a:r>
              <a:rPr lang="nl-NL" sz="1400" dirty="0" err="1"/>
              <a:t>readable</a:t>
            </a:r>
            <a:r>
              <a:rPr lang="nl-NL" sz="1400" dirty="0"/>
              <a:t> </a:t>
            </a:r>
            <a:r>
              <a:rPr lang="nl-NL" sz="1400" dirty="0" err="1"/>
              <a:t>text</a:t>
            </a:r>
            <a:r>
              <a:rPr lang="nl-NL" sz="1400" dirty="0"/>
              <a:t> is </a:t>
            </a:r>
            <a:r>
              <a:rPr lang="nl-NL" sz="1400" dirty="0" err="1"/>
              <a:t>available</a:t>
            </a:r>
            <a:r>
              <a:rPr lang="nl-NL" sz="1400" dirty="0"/>
              <a:t> in component </a:t>
            </a:r>
            <a:r>
              <a:rPr lang="nl-NL" sz="1400" dirty="0" err="1"/>
              <a:t>that</a:t>
            </a:r>
            <a:r>
              <a:rPr lang="nl-NL" sz="1400" dirty="0"/>
              <a:t> has access </a:t>
            </a:r>
            <a:r>
              <a:rPr lang="nl-NL" sz="1400" dirty="0" err="1"/>
              <a:t>to</a:t>
            </a:r>
            <a:r>
              <a:rPr lang="nl-NL" sz="1400" dirty="0"/>
              <a:t> OCI </a:t>
            </a:r>
            <a:r>
              <a:rPr lang="nl-NL" sz="1400" dirty="0" err="1"/>
              <a:t>Key</a:t>
            </a:r>
            <a:r>
              <a:rPr lang="nl-NL" sz="1400" dirty="0"/>
              <a:t> API </a:t>
            </a:r>
          </a:p>
        </p:txBody>
      </p:sp>
      <p:sp>
        <p:nvSpPr>
          <p:cNvPr id="3" name="Freeform: Shape 2">
            <a:extLst>
              <a:ext uri="{FF2B5EF4-FFF2-40B4-BE49-F238E27FC236}">
                <a16:creationId xmlns:a16="http://schemas.microsoft.com/office/drawing/2014/main" id="{2E9C96D0-DF2C-4C3E-8E74-6DCE033FB857}"/>
              </a:ext>
            </a:extLst>
          </p:cNvPr>
          <p:cNvSpPr/>
          <p:nvPr/>
        </p:nvSpPr>
        <p:spPr>
          <a:xfrm>
            <a:off x="6418555" y="2752079"/>
            <a:ext cx="339185" cy="1437131"/>
          </a:xfrm>
          <a:custGeom>
            <a:avLst/>
            <a:gdLst>
              <a:gd name="connsiteX0" fmla="*/ 0 w 339185"/>
              <a:gd name="connsiteY0" fmla="*/ 1100831 h 1437131"/>
              <a:gd name="connsiteX1" fmla="*/ 328474 w 339185"/>
              <a:gd name="connsiteY1" fmla="*/ 1393794 h 1437131"/>
              <a:gd name="connsiteX2" fmla="*/ 266330 w 339185"/>
              <a:gd name="connsiteY2" fmla="*/ 275208 h 1437131"/>
              <a:gd name="connsiteX3" fmla="*/ 337352 w 339185"/>
              <a:gd name="connsiteY3" fmla="*/ 0 h 1437131"/>
            </a:gdLst>
            <a:ahLst/>
            <a:cxnLst>
              <a:cxn ang="0">
                <a:pos x="connsiteX0" y="connsiteY0"/>
              </a:cxn>
              <a:cxn ang="0">
                <a:pos x="connsiteX1" y="connsiteY1"/>
              </a:cxn>
              <a:cxn ang="0">
                <a:pos x="connsiteX2" y="connsiteY2"/>
              </a:cxn>
              <a:cxn ang="0">
                <a:pos x="connsiteX3" y="connsiteY3"/>
              </a:cxn>
            </a:cxnLst>
            <a:rect l="l" t="t" r="r" b="b"/>
            <a:pathLst>
              <a:path w="339185" h="1437131">
                <a:moveTo>
                  <a:pt x="0" y="1100831"/>
                </a:moveTo>
                <a:cubicBezTo>
                  <a:pt x="142043" y="1316114"/>
                  <a:pt x="284086" y="1531398"/>
                  <a:pt x="328474" y="1393794"/>
                </a:cubicBezTo>
                <a:cubicBezTo>
                  <a:pt x="372862" y="1256190"/>
                  <a:pt x="264850" y="507507"/>
                  <a:pt x="266330" y="275208"/>
                </a:cubicBezTo>
                <a:cubicBezTo>
                  <a:pt x="267810" y="42909"/>
                  <a:pt x="302581" y="21454"/>
                  <a:pt x="337352"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3972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750"/>
                                  </p:stCondLst>
                                  <p:childTnLst>
                                    <p:set>
                                      <p:cBhvr>
                                        <p:cTn id="19" dur="1" fill="hold">
                                          <p:stCondLst>
                                            <p:cond delay="0"/>
                                          </p:stCondLst>
                                        </p:cTn>
                                        <p:tgtEl>
                                          <p:spTgt spid="19"/>
                                        </p:tgtEl>
                                        <p:attrNameLst>
                                          <p:attrName>style.visibility</p:attrName>
                                        </p:attrNameLst>
                                      </p:cBhvr>
                                      <p:to>
                                        <p:strVal val="visible"/>
                                      </p:to>
                                    </p:set>
                                  </p:childTnLst>
                                </p:cTn>
                              </p:par>
                            </p:childTnLst>
                          </p:cTn>
                        </p:par>
                        <p:par>
                          <p:cTn id="20" fill="hold">
                            <p:stCondLst>
                              <p:cond delay="750"/>
                            </p:stCondLst>
                            <p:childTnLst>
                              <p:par>
                                <p:cTn id="21" presetID="42" presetClass="path" presetSubtype="0" accel="50000" decel="50000" fill="hold" grpId="1" nodeType="afterEffect">
                                  <p:stCondLst>
                                    <p:cond delay="0"/>
                                  </p:stCondLst>
                                  <p:childTnLst>
                                    <p:animMotion origin="layout" path="M -2.91667E-6 2.22222E-6 L 0.003 -0.29028 " pathEditMode="relative" rAng="0" ptsTypes="AA">
                                      <p:cBhvr>
                                        <p:cTn id="22" dur="2000" fill="hold"/>
                                        <p:tgtEl>
                                          <p:spTgt spid="19"/>
                                        </p:tgtEl>
                                        <p:attrNameLst>
                                          <p:attrName>ppt_x</p:attrName>
                                          <p:attrName>ppt_y</p:attrName>
                                        </p:attrNameLst>
                                      </p:cBhvr>
                                      <p:rCtr x="143" y="-14514"/>
                                    </p:animMotion>
                                  </p:childTnLst>
                                </p:cTn>
                              </p:par>
                            </p:childTnLst>
                          </p:cTn>
                        </p:par>
                        <p:par>
                          <p:cTn id="23" fill="hold">
                            <p:stCondLst>
                              <p:cond delay="2750"/>
                            </p:stCondLst>
                            <p:childTnLst>
                              <p:par>
                                <p:cTn id="24" presetID="1" presetClass="entr" presetSubtype="0"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1" grpId="0" animBg="1"/>
      <p:bldP spid="13" grpId="0" animBg="1"/>
      <p:bldP spid="14" grpId="0" animBg="1"/>
      <p:bldP spid="15" grpId="0" animBg="1"/>
      <p:bldP spid="19" grpId="0" animBg="1"/>
      <p:bldP spid="19" grpId="1" animBg="1"/>
      <p:bldP spid="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AEF3D1-BB8F-4BE1-848F-D74F6F5EA0CA}"/>
              </a:ext>
            </a:extLst>
          </p:cNvPr>
          <p:cNvSpPr>
            <a:spLocks noGrp="1"/>
          </p:cNvSpPr>
          <p:nvPr>
            <p:ph type="title"/>
          </p:nvPr>
        </p:nvSpPr>
        <p:spPr/>
        <p:txBody>
          <a:bodyPr/>
          <a:lstStyle/>
          <a:p>
            <a:r>
              <a:rPr lang="nl-NL" dirty="0" err="1"/>
              <a:t>Vault</a:t>
            </a:r>
            <a:r>
              <a:rPr lang="nl-NL" dirty="0"/>
              <a:t> – Manage Keys </a:t>
            </a:r>
            <a:r>
              <a:rPr lang="nl-NL" dirty="0" err="1"/>
              <a:t>and</a:t>
            </a:r>
            <a:r>
              <a:rPr lang="nl-NL" dirty="0"/>
              <a:t> </a:t>
            </a:r>
            <a:r>
              <a:rPr lang="nl-NL" dirty="0" err="1"/>
              <a:t>Secrets</a:t>
            </a:r>
            <a:endParaRPr lang="en-NL" dirty="0"/>
          </a:p>
        </p:txBody>
      </p:sp>
      <p:sp>
        <p:nvSpPr>
          <p:cNvPr id="3" name="Content Placeholder 2">
            <a:extLst>
              <a:ext uri="{FF2B5EF4-FFF2-40B4-BE49-F238E27FC236}">
                <a16:creationId xmlns:a16="http://schemas.microsoft.com/office/drawing/2014/main" id="{E12E005D-61AB-465C-A432-B35B28B7549C}"/>
              </a:ext>
            </a:extLst>
          </p:cNvPr>
          <p:cNvSpPr>
            <a:spLocks noGrp="1"/>
          </p:cNvSpPr>
          <p:nvPr>
            <p:ph idx="1"/>
          </p:nvPr>
        </p:nvSpPr>
        <p:spPr>
          <a:xfrm>
            <a:off x="838200" y="1690159"/>
            <a:ext cx="10515600" cy="5032375"/>
          </a:xfrm>
        </p:spPr>
        <p:txBody>
          <a:bodyPr>
            <a:normAutofit/>
          </a:bodyPr>
          <a:lstStyle/>
          <a:p>
            <a:r>
              <a:rPr lang="nl-NL" dirty="0" err="1">
                <a:solidFill>
                  <a:schemeClr val="tx1">
                    <a:lumMod val="65000"/>
                    <a:lumOff val="35000"/>
                  </a:schemeClr>
                </a:solidFill>
              </a:rPr>
              <a:t>Vault</a:t>
            </a:r>
            <a:r>
              <a:rPr lang="nl-NL" dirty="0">
                <a:solidFill>
                  <a:schemeClr val="tx1">
                    <a:lumMod val="65000"/>
                    <a:lumOff val="35000"/>
                  </a:schemeClr>
                </a:solidFill>
              </a:rPr>
              <a:t> </a:t>
            </a:r>
          </a:p>
          <a:p>
            <a:pPr lvl="1"/>
            <a:r>
              <a:rPr lang="nl-NL" dirty="0" err="1">
                <a:solidFill>
                  <a:schemeClr val="tx1">
                    <a:lumMod val="65000"/>
                    <a:lumOff val="35000"/>
                  </a:schemeClr>
                </a:solidFill>
              </a:rPr>
              <a:t>Imports</a:t>
            </a:r>
            <a:r>
              <a:rPr lang="nl-NL" dirty="0">
                <a:solidFill>
                  <a:schemeClr val="tx1">
                    <a:lumMod val="65000"/>
                    <a:lumOff val="35000"/>
                  </a:schemeClr>
                </a:solidFill>
              </a:rPr>
              <a:t> or </a:t>
            </a:r>
            <a:r>
              <a:rPr lang="nl-NL" dirty="0" err="1">
                <a:solidFill>
                  <a:schemeClr val="tx1">
                    <a:lumMod val="65000"/>
                    <a:lumOff val="35000"/>
                  </a:schemeClr>
                </a:solidFill>
              </a:rPr>
              <a:t>generates</a:t>
            </a:r>
            <a:r>
              <a:rPr lang="nl-NL" dirty="0">
                <a:solidFill>
                  <a:schemeClr val="tx1">
                    <a:lumMod val="65000"/>
                    <a:lumOff val="35000"/>
                  </a:schemeClr>
                </a:solidFill>
              </a:rPr>
              <a:t> </a:t>
            </a:r>
            <a:r>
              <a:rPr lang="nl-NL" dirty="0" err="1">
                <a:solidFill>
                  <a:schemeClr val="tx1">
                    <a:lumMod val="65000"/>
                    <a:lumOff val="35000"/>
                  </a:schemeClr>
                </a:solidFill>
              </a:rPr>
              <a:t>and</a:t>
            </a:r>
            <a:r>
              <a:rPr lang="nl-NL" dirty="0">
                <a:solidFill>
                  <a:schemeClr val="tx1">
                    <a:lumMod val="65000"/>
                    <a:lumOff val="35000"/>
                  </a:schemeClr>
                </a:solidFill>
              </a:rPr>
              <a:t> </a:t>
            </a:r>
            <a:r>
              <a:rPr lang="nl-NL" dirty="0" err="1">
                <a:solidFill>
                  <a:schemeClr val="tx1">
                    <a:lumMod val="65000"/>
                    <a:lumOff val="35000"/>
                  </a:schemeClr>
                </a:solidFill>
              </a:rPr>
              <a:t>manages</a:t>
            </a:r>
            <a:r>
              <a:rPr lang="nl-NL" dirty="0">
                <a:solidFill>
                  <a:schemeClr val="tx1">
                    <a:lumMod val="65000"/>
                    <a:lumOff val="35000"/>
                  </a:schemeClr>
                </a:solidFill>
              </a:rPr>
              <a:t> Keys</a:t>
            </a:r>
          </a:p>
          <a:p>
            <a:pPr lvl="1"/>
            <a:r>
              <a:rPr lang="nl-NL" dirty="0" err="1">
                <a:solidFill>
                  <a:schemeClr val="tx1">
                    <a:lumMod val="65000"/>
                    <a:lumOff val="35000"/>
                  </a:schemeClr>
                </a:solidFill>
              </a:rPr>
              <a:t>Encrypts</a:t>
            </a:r>
            <a:r>
              <a:rPr lang="nl-NL" dirty="0">
                <a:solidFill>
                  <a:schemeClr val="tx1">
                    <a:lumMod val="65000"/>
                    <a:lumOff val="35000"/>
                  </a:schemeClr>
                </a:solidFill>
              </a:rPr>
              <a:t> </a:t>
            </a:r>
            <a:r>
              <a:rPr lang="nl-NL" dirty="0" err="1">
                <a:solidFill>
                  <a:schemeClr val="tx1">
                    <a:lumMod val="65000"/>
                    <a:lumOff val="35000"/>
                  </a:schemeClr>
                </a:solidFill>
              </a:rPr>
              <a:t>and</a:t>
            </a:r>
            <a:r>
              <a:rPr lang="nl-NL" dirty="0">
                <a:solidFill>
                  <a:schemeClr val="tx1">
                    <a:lumMod val="65000"/>
                    <a:lumOff val="35000"/>
                  </a:schemeClr>
                </a:solidFill>
              </a:rPr>
              <a:t> </a:t>
            </a:r>
            <a:r>
              <a:rPr lang="nl-NL" dirty="0" err="1">
                <a:solidFill>
                  <a:schemeClr val="tx1">
                    <a:lumMod val="65000"/>
                    <a:lumOff val="35000"/>
                  </a:schemeClr>
                </a:solidFill>
              </a:rPr>
              <a:t>Decrypts</a:t>
            </a:r>
            <a:r>
              <a:rPr lang="nl-NL" dirty="0">
                <a:solidFill>
                  <a:schemeClr val="tx1">
                    <a:lumMod val="65000"/>
                    <a:lumOff val="35000"/>
                  </a:schemeClr>
                </a:solidFill>
              </a:rPr>
              <a:t> data </a:t>
            </a:r>
            <a:r>
              <a:rPr lang="nl-NL" dirty="0" err="1">
                <a:solidFill>
                  <a:schemeClr val="tx1">
                    <a:lumMod val="65000"/>
                    <a:lumOff val="35000"/>
                  </a:schemeClr>
                </a:solidFill>
              </a:rPr>
              <a:t>using</a:t>
            </a:r>
            <a:r>
              <a:rPr lang="nl-NL" dirty="0">
                <a:solidFill>
                  <a:schemeClr val="tx1">
                    <a:lumMod val="65000"/>
                    <a:lumOff val="35000"/>
                  </a:schemeClr>
                </a:solidFill>
              </a:rPr>
              <a:t> </a:t>
            </a:r>
            <a:r>
              <a:rPr lang="nl-NL" dirty="0" err="1">
                <a:solidFill>
                  <a:schemeClr val="tx1">
                    <a:lumMod val="65000"/>
                    <a:lumOff val="35000"/>
                  </a:schemeClr>
                </a:solidFill>
              </a:rPr>
              <a:t>the</a:t>
            </a:r>
            <a:r>
              <a:rPr lang="nl-NL" dirty="0">
                <a:solidFill>
                  <a:schemeClr val="tx1">
                    <a:lumMod val="65000"/>
                    <a:lumOff val="35000"/>
                  </a:schemeClr>
                </a:solidFill>
              </a:rPr>
              <a:t> Keys</a:t>
            </a:r>
          </a:p>
          <a:p>
            <a:pPr lvl="1"/>
            <a:r>
              <a:rPr lang="nl-NL" dirty="0" err="1">
                <a:solidFill>
                  <a:schemeClr val="tx1">
                    <a:lumMod val="65000"/>
                    <a:lumOff val="35000"/>
                  </a:schemeClr>
                </a:solidFill>
              </a:rPr>
              <a:t>Vault</a:t>
            </a:r>
            <a:r>
              <a:rPr lang="nl-NL" dirty="0">
                <a:solidFill>
                  <a:schemeClr val="tx1">
                    <a:lumMod val="65000"/>
                    <a:lumOff val="35000"/>
                  </a:schemeClr>
                </a:solidFill>
              </a:rPr>
              <a:t> </a:t>
            </a:r>
            <a:r>
              <a:rPr lang="nl-NL" dirty="0" err="1">
                <a:solidFill>
                  <a:schemeClr val="tx1">
                    <a:lumMod val="65000"/>
                    <a:lumOff val="35000"/>
                  </a:schemeClr>
                </a:solidFill>
              </a:rPr>
              <a:t>succeeds</a:t>
            </a:r>
            <a:r>
              <a:rPr lang="nl-NL" dirty="0">
                <a:solidFill>
                  <a:schemeClr val="tx1">
                    <a:lumMod val="65000"/>
                    <a:lumOff val="35000"/>
                  </a:schemeClr>
                </a:solidFill>
              </a:rPr>
              <a:t>/</a:t>
            </a:r>
            <a:r>
              <a:rPr lang="nl-NL" dirty="0" err="1">
                <a:solidFill>
                  <a:schemeClr val="tx1">
                    <a:lumMod val="65000"/>
                    <a:lumOff val="35000"/>
                  </a:schemeClr>
                </a:solidFill>
              </a:rPr>
              <a:t>includes</a:t>
            </a:r>
            <a:r>
              <a:rPr lang="nl-NL" dirty="0">
                <a:solidFill>
                  <a:schemeClr val="tx1">
                    <a:lumMod val="65000"/>
                    <a:lumOff val="35000"/>
                  </a:schemeClr>
                </a:solidFill>
              </a:rPr>
              <a:t> OCI </a:t>
            </a:r>
            <a:r>
              <a:rPr lang="nl-NL" dirty="0" err="1">
                <a:solidFill>
                  <a:schemeClr val="tx1">
                    <a:lumMod val="65000"/>
                    <a:lumOff val="35000"/>
                  </a:schemeClr>
                </a:solidFill>
              </a:rPr>
              <a:t>Key</a:t>
            </a:r>
            <a:r>
              <a:rPr lang="nl-NL" dirty="0">
                <a:solidFill>
                  <a:schemeClr val="tx1">
                    <a:lumMod val="65000"/>
                    <a:lumOff val="35000"/>
                  </a:schemeClr>
                </a:solidFill>
              </a:rPr>
              <a:t> Management Service</a:t>
            </a:r>
          </a:p>
          <a:p>
            <a:r>
              <a:rPr lang="nl-NL" b="1" dirty="0" err="1"/>
              <a:t>Secrets</a:t>
            </a:r>
            <a:endParaRPr lang="nl-NL" b="1" dirty="0"/>
          </a:p>
          <a:p>
            <a:pPr lvl="1"/>
            <a:r>
              <a:rPr lang="nl-NL" dirty="0" err="1"/>
              <a:t>Secrets</a:t>
            </a:r>
            <a:r>
              <a:rPr lang="nl-NL" dirty="0"/>
              <a:t> </a:t>
            </a:r>
            <a:r>
              <a:rPr lang="nl-NL" dirty="0" err="1"/>
              <a:t>can</a:t>
            </a:r>
            <a:r>
              <a:rPr lang="nl-NL" dirty="0"/>
              <a:t> </a:t>
            </a:r>
            <a:r>
              <a:rPr lang="nl-NL" dirty="0" err="1"/>
              <a:t>be</a:t>
            </a:r>
            <a:r>
              <a:rPr lang="nl-NL" dirty="0"/>
              <a:t> </a:t>
            </a:r>
            <a:r>
              <a:rPr lang="en-US" dirty="0"/>
              <a:t>credentials such as passwords, </a:t>
            </a:r>
            <a:br>
              <a:rPr lang="en-US" dirty="0"/>
            </a:br>
            <a:r>
              <a:rPr lang="en-US" dirty="0"/>
              <a:t>certificates, SSH keys, or authentication tokens </a:t>
            </a:r>
            <a:br>
              <a:rPr lang="en-US" dirty="0"/>
            </a:br>
            <a:r>
              <a:rPr lang="en-US" dirty="0"/>
              <a:t>for third-party cloud services that you use </a:t>
            </a:r>
            <a:br>
              <a:rPr lang="en-US" dirty="0"/>
            </a:br>
            <a:r>
              <a:rPr lang="en-US" dirty="0"/>
              <a:t>with Oracle Cloud Infrastructure services</a:t>
            </a:r>
          </a:p>
          <a:p>
            <a:pPr lvl="2"/>
            <a:r>
              <a:rPr lang="en-US" dirty="0"/>
              <a:t>Or anything that you want safely stored and </a:t>
            </a:r>
            <a:br>
              <a:rPr lang="en-US" dirty="0"/>
            </a:br>
            <a:r>
              <a:rPr lang="en-US" dirty="0"/>
              <a:t>accessible in a central location</a:t>
            </a:r>
          </a:p>
          <a:p>
            <a:pPr lvl="1"/>
            <a:r>
              <a:rPr lang="en-US" dirty="0"/>
              <a:t>Secret management includes expiry date,</a:t>
            </a:r>
            <a:br>
              <a:rPr lang="en-US" dirty="0"/>
            </a:br>
            <a:r>
              <a:rPr lang="en-US" dirty="0"/>
              <a:t>version control, access management</a:t>
            </a:r>
            <a:endParaRPr lang="en-NL" dirty="0"/>
          </a:p>
        </p:txBody>
      </p:sp>
      <p:pic>
        <p:nvPicPr>
          <p:cNvPr id="4" name="Picture 3">
            <a:extLst>
              <a:ext uri="{FF2B5EF4-FFF2-40B4-BE49-F238E27FC236}">
                <a16:creationId xmlns:a16="http://schemas.microsoft.com/office/drawing/2014/main" id="{8D84C5A9-904A-4505-B4F4-768399AB83A0}"/>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112383" y="3429000"/>
            <a:ext cx="5271528" cy="3261037"/>
          </a:xfrm>
          <a:prstGeom prst="rect">
            <a:avLst/>
          </a:prstGeom>
        </p:spPr>
      </p:pic>
      <p:pic>
        <p:nvPicPr>
          <p:cNvPr id="5" name="Picture 4">
            <a:extLst>
              <a:ext uri="{FF2B5EF4-FFF2-40B4-BE49-F238E27FC236}">
                <a16:creationId xmlns:a16="http://schemas.microsoft.com/office/drawing/2014/main" id="{5287E9A8-BC58-4EBE-B52D-38C28683372B}"/>
              </a:ext>
            </a:extLst>
          </p:cNvPr>
          <p:cNvPicPr>
            <a:picLocks noChangeAspect="1"/>
          </p:cNvPicPr>
          <p:nvPr/>
        </p:nvPicPr>
        <p:blipFill>
          <a:blip r:embed="rId3"/>
          <a:stretch>
            <a:fillRect/>
          </a:stretch>
        </p:blipFill>
        <p:spPr>
          <a:xfrm>
            <a:off x="7675327" y="1354884"/>
            <a:ext cx="4145639" cy="1562235"/>
          </a:xfrm>
          <a:prstGeom prst="rect">
            <a:avLst/>
          </a:prstGeom>
        </p:spPr>
      </p:pic>
    </p:spTree>
    <p:extLst>
      <p:ext uri="{BB962C8B-B14F-4D97-AF65-F5344CB8AC3E}">
        <p14:creationId xmlns:p14="http://schemas.microsoft.com/office/powerpoint/2010/main" val="2146497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817E75-A5E8-4F8F-B1E1-721ECFB247C2}"/>
              </a:ext>
            </a:extLst>
          </p:cNvPr>
          <p:cNvSpPr>
            <a:spLocks noGrp="1"/>
          </p:cNvSpPr>
          <p:nvPr>
            <p:ph type="title"/>
          </p:nvPr>
        </p:nvSpPr>
        <p:spPr/>
        <p:txBody>
          <a:bodyPr/>
          <a:lstStyle/>
          <a:p>
            <a:r>
              <a:rPr lang="nl-NL" dirty="0" err="1"/>
              <a:t>Vault</a:t>
            </a:r>
            <a:endParaRPr lang="en-NL" dirty="0"/>
          </a:p>
        </p:txBody>
      </p:sp>
      <p:sp>
        <p:nvSpPr>
          <p:cNvPr id="3" name="Content Placeholder 2">
            <a:extLst>
              <a:ext uri="{FF2B5EF4-FFF2-40B4-BE49-F238E27FC236}">
                <a16:creationId xmlns:a16="http://schemas.microsoft.com/office/drawing/2014/main" id="{896B0850-B339-496A-939C-47A483002E4D}"/>
              </a:ext>
            </a:extLst>
          </p:cNvPr>
          <p:cNvSpPr>
            <a:spLocks noGrp="1"/>
          </p:cNvSpPr>
          <p:nvPr>
            <p:ph idx="1"/>
          </p:nvPr>
        </p:nvSpPr>
        <p:spPr>
          <a:xfrm>
            <a:off x="838200" y="1588556"/>
            <a:ext cx="10515600" cy="4351338"/>
          </a:xfrm>
        </p:spPr>
        <p:txBody>
          <a:bodyPr/>
          <a:lstStyle/>
          <a:p>
            <a:r>
              <a:rPr lang="nl-NL" dirty="0" err="1"/>
              <a:t>Vault</a:t>
            </a:r>
            <a:r>
              <a:rPr lang="nl-NL" dirty="0"/>
              <a:t> </a:t>
            </a:r>
            <a:r>
              <a:rPr lang="nl-NL" dirty="0" err="1"/>
              <a:t>can</a:t>
            </a:r>
            <a:r>
              <a:rPr lang="nl-NL" dirty="0"/>
              <a:t> </a:t>
            </a:r>
            <a:r>
              <a:rPr lang="nl-NL" dirty="0" err="1"/>
              <a:t>be</a:t>
            </a:r>
            <a:r>
              <a:rPr lang="nl-NL" dirty="0"/>
              <a:t> default (free) or virtual private</a:t>
            </a:r>
          </a:p>
          <a:p>
            <a:pPr lvl="1"/>
            <a:r>
              <a:rPr lang="en-US" dirty="0"/>
              <a:t>A virtual private vault ($$$) is an isolated partition on a hardware security module (HSM) that ensures the security and integrity of the encryption keys and secrets that are </a:t>
            </a:r>
            <a:br>
              <a:rPr lang="en-US" dirty="0"/>
            </a:br>
            <a:r>
              <a:rPr lang="en-US" dirty="0"/>
              <a:t>stored in the vault.</a:t>
            </a:r>
          </a:p>
          <a:p>
            <a:pPr lvl="1"/>
            <a:r>
              <a:rPr lang="en-US" dirty="0"/>
              <a:t>Default Vaults</a:t>
            </a:r>
            <a:br>
              <a:rPr lang="en-US" dirty="0"/>
            </a:br>
            <a:r>
              <a:rPr lang="en-US" dirty="0"/>
              <a:t>share partitions on </a:t>
            </a:r>
            <a:br>
              <a:rPr lang="en-US" dirty="0"/>
            </a:br>
            <a:r>
              <a:rPr lang="en-US" dirty="0"/>
              <a:t>the HSM with </a:t>
            </a:r>
            <a:br>
              <a:rPr lang="en-US" dirty="0"/>
            </a:br>
            <a:r>
              <a:rPr lang="en-US" dirty="0"/>
              <a:t>other vaults. </a:t>
            </a:r>
            <a:endParaRPr lang="en-NL" dirty="0"/>
          </a:p>
        </p:txBody>
      </p:sp>
      <p:pic>
        <p:nvPicPr>
          <p:cNvPr id="4" name="Picture 3">
            <a:extLst>
              <a:ext uri="{FF2B5EF4-FFF2-40B4-BE49-F238E27FC236}">
                <a16:creationId xmlns:a16="http://schemas.microsoft.com/office/drawing/2014/main" id="{38EE9FB1-FEFA-4E0F-B15B-30A3BF6ECC75}"/>
              </a:ext>
            </a:extLst>
          </p:cNvPr>
          <p:cNvPicPr>
            <a:picLocks noChangeAspect="1"/>
          </p:cNvPicPr>
          <p:nvPr/>
        </p:nvPicPr>
        <p:blipFill>
          <a:blip r:embed="rId2"/>
          <a:stretch>
            <a:fillRect/>
          </a:stretch>
        </p:blipFill>
        <p:spPr>
          <a:xfrm>
            <a:off x="4301066" y="2809590"/>
            <a:ext cx="7679229" cy="3626485"/>
          </a:xfrm>
          <a:prstGeom prst="rect">
            <a:avLst/>
          </a:prstGeom>
          <a:ln>
            <a:noFill/>
          </a:ln>
          <a:effectLst>
            <a:outerShdw blurRad="292100" dist="139700" dir="2700000" algn="tl" rotWithShape="0">
              <a:srgbClr val="333333">
                <a:alpha val="65000"/>
              </a:srgbClr>
            </a:outerShdw>
          </a:effectLst>
        </p:spPr>
      </p:pic>
      <p:pic>
        <p:nvPicPr>
          <p:cNvPr id="5" name="Picture 4">
            <a:extLst>
              <a:ext uri="{FF2B5EF4-FFF2-40B4-BE49-F238E27FC236}">
                <a16:creationId xmlns:a16="http://schemas.microsoft.com/office/drawing/2014/main" id="{BE4283AC-C0CA-4C45-93A4-0533C88585C5}"/>
              </a:ext>
            </a:extLst>
          </p:cNvPr>
          <p:cNvPicPr>
            <a:picLocks noChangeAspect="1"/>
          </p:cNvPicPr>
          <p:nvPr/>
        </p:nvPicPr>
        <p:blipFill>
          <a:blip r:embed="rId3"/>
          <a:stretch>
            <a:fillRect/>
          </a:stretch>
        </p:blipFill>
        <p:spPr>
          <a:xfrm>
            <a:off x="4415722" y="5163387"/>
            <a:ext cx="1531753" cy="1059272"/>
          </a:xfrm>
          <a:prstGeom prst="rect">
            <a:avLst/>
          </a:prstGeom>
        </p:spPr>
      </p:pic>
    </p:spTree>
    <p:extLst>
      <p:ext uri="{BB962C8B-B14F-4D97-AF65-F5344CB8AC3E}">
        <p14:creationId xmlns:p14="http://schemas.microsoft.com/office/powerpoint/2010/main" val="41131680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1DBD59-1CD6-46AF-8678-4BBE98CAD770}"/>
              </a:ext>
            </a:extLst>
          </p:cNvPr>
          <p:cNvSpPr>
            <a:spLocks noGrp="1"/>
          </p:cNvSpPr>
          <p:nvPr>
            <p:ph type="title"/>
          </p:nvPr>
        </p:nvSpPr>
        <p:spPr/>
        <p:txBody>
          <a:bodyPr/>
          <a:lstStyle/>
          <a:p>
            <a:r>
              <a:rPr lang="nl-NL" dirty="0"/>
              <a:t>OCI SDK for </a:t>
            </a:r>
            <a:r>
              <a:rPr lang="nl-NL" dirty="0" err="1"/>
              <a:t>TypeScript</a:t>
            </a:r>
            <a:r>
              <a:rPr lang="nl-NL" dirty="0"/>
              <a:t> | </a:t>
            </a:r>
            <a:r>
              <a:rPr lang="nl-NL" dirty="0" err="1"/>
              <a:t>JavaScript</a:t>
            </a:r>
            <a:r>
              <a:rPr lang="nl-NL" dirty="0"/>
              <a:t> | Node</a:t>
            </a:r>
            <a:endParaRPr lang="en-NL" dirty="0"/>
          </a:p>
        </p:txBody>
      </p:sp>
      <p:sp>
        <p:nvSpPr>
          <p:cNvPr id="3" name="Content Placeholder 2">
            <a:extLst>
              <a:ext uri="{FF2B5EF4-FFF2-40B4-BE49-F238E27FC236}">
                <a16:creationId xmlns:a16="http://schemas.microsoft.com/office/drawing/2014/main" id="{7BAA5785-358A-4B1C-98C6-3050D130DD95}"/>
              </a:ext>
            </a:extLst>
          </p:cNvPr>
          <p:cNvSpPr>
            <a:spLocks noGrp="1"/>
          </p:cNvSpPr>
          <p:nvPr>
            <p:ph idx="1"/>
          </p:nvPr>
        </p:nvSpPr>
        <p:spPr>
          <a:xfrm>
            <a:off x="838200" y="1825625"/>
            <a:ext cx="10515600" cy="4935894"/>
          </a:xfrm>
        </p:spPr>
        <p:txBody>
          <a:bodyPr>
            <a:normAutofit/>
          </a:bodyPr>
          <a:lstStyle/>
          <a:p>
            <a:r>
              <a:rPr lang="nl-NL" dirty="0"/>
              <a:t>Open source NPM module </a:t>
            </a:r>
            <a:r>
              <a:rPr lang="nl-NL" dirty="0" err="1"/>
              <a:t>oci-sdk</a:t>
            </a:r>
            <a:endParaRPr lang="nl-NL" dirty="0"/>
          </a:p>
          <a:p>
            <a:pPr lvl="1"/>
            <a:r>
              <a:rPr lang="nl-NL" dirty="0"/>
              <a:t>Source on GitHub</a:t>
            </a:r>
          </a:p>
          <a:p>
            <a:pPr marL="457200" lvl="1" indent="0">
              <a:buNone/>
            </a:pPr>
            <a:endParaRPr lang="nl-NL" dirty="0"/>
          </a:p>
          <a:p>
            <a:r>
              <a:rPr lang="nl-NL" dirty="0" err="1"/>
              <a:t>Require</a:t>
            </a:r>
            <a:r>
              <a:rPr lang="nl-NL" dirty="0"/>
              <a:t> </a:t>
            </a:r>
            <a:r>
              <a:rPr lang="nl-NL" dirty="0" err="1"/>
              <a:t>the</a:t>
            </a:r>
            <a:r>
              <a:rPr lang="nl-NL" dirty="0"/>
              <a:t> </a:t>
            </a:r>
            <a:r>
              <a:rPr lang="nl-NL" dirty="0" err="1"/>
              <a:t>libraries</a:t>
            </a:r>
            <a:r>
              <a:rPr lang="nl-NL" dirty="0"/>
              <a:t> </a:t>
            </a:r>
            <a:r>
              <a:rPr lang="nl-NL" dirty="0" err="1"/>
              <a:t>needed</a:t>
            </a:r>
            <a:endParaRPr lang="nl-NL" dirty="0"/>
          </a:p>
          <a:p>
            <a:endParaRPr lang="nl-NL" dirty="0"/>
          </a:p>
          <a:p>
            <a:r>
              <a:rPr lang="nl-NL" dirty="0" err="1"/>
              <a:t>Configure</a:t>
            </a:r>
            <a:r>
              <a:rPr lang="nl-NL" dirty="0"/>
              <a:t> </a:t>
            </a:r>
            <a:r>
              <a:rPr lang="nl-NL" dirty="0" err="1"/>
              <a:t>AuthenticationProvider</a:t>
            </a:r>
            <a:br>
              <a:rPr lang="nl-NL" dirty="0"/>
            </a:br>
            <a:br>
              <a:rPr lang="nl-NL" dirty="0"/>
            </a:br>
            <a:endParaRPr lang="nl-NL" dirty="0"/>
          </a:p>
          <a:p>
            <a:r>
              <a:rPr lang="nl-NL" dirty="0" err="1"/>
              <a:t>Create</a:t>
            </a:r>
            <a:r>
              <a:rPr lang="nl-NL" dirty="0"/>
              <a:t> Service Client </a:t>
            </a:r>
            <a:br>
              <a:rPr lang="nl-NL" dirty="0"/>
            </a:br>
            <a:r>
              <a:rPr lang="nl-NL" dirty="0" err="1"/>
              <a:t>and</a:t>
            </a:r>
            <a:r>
              <a:rPr lang="nl-NL" dirty="0"/>
              <a:t> </a:t>
            </a:r>
            <a:r>
              <a:rPr lang="nl-NL" dirty="0" err="1"/>
              <a:t>Invoke</a:t>
            </a:r>
            <a:r>
              <a:rPr lang="nl-NL" dirty="0"/>
              <a:t> operations</a:t>
            </a:r>
          </a:p>
          <a:p>
            <a:endParaRPr lang="nl-NL" dirty="0"/>
          </a:p>
          <a:p>
            <a:endParaRPr lang="en-NL" dirty="0"/>
          </a:p>
        </p:txBody>
      </p:sp>
      <p:sp>
        <p:nvSpPr>
          <p:cNvPr id="4" name="Cloud 3">
            <a:extLst>
              <a:ext uri="{FF2B5EF4-FFF2-40B4-BE49-F238E27FC236}">
                <a16:creationId xmlns:a16="http://schemas.microsoft.com/office/drawing/2014/main" id="{3C6D0145-6EF7-4EC8-8671-EFEA311933D0}"/>
              </a:ext>
            </a:extLst>
          </p:cNvPr>
          <p:cNvSpPr/>
          <p:nvPr/>
        </p:nvSpPr>
        <p:spPr>
          <a:xfrm>
            <a:off x="6915926" y="2166151"/>
            <a:ext cx="4714042" cy="2139519"/>
          </a:xfrm>
          <a:prstGeom prst="cloud">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p>
        </p:txBody>
      </p:sp>
      <p:sp>
        <p:nvSpPr>
          <p:cNvPr id="5" name="Rectangle: Rounded Corners 4">
            <a:extLst>
              <a:ext uri="{FF2B5EF4-FFF2-40B4-BE49-F238E27FC236}">
                <a16:creationId xmlns:a16="http://schemas.microsoft.com/office/drawing/2014/main" id="{225DB53E-BA5D-4785-8ED3-54916B6C8245}"/>
              </a:ext>
            </a:extLst>
          </p:cNvPr>
          <p:cNvSpPr/>
          <p:nvPr/>
        </p:nvSpPr>
        <p:spPr>
          <a:xfrm>
            <a:off x="8220943" y="3828495"/>
            <a:ext cx="2024109" cy="3994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 REST </a:t>
            </a:r>
            <a:r>
              <a:rPr lang="nl-NL" dirty="0" err="1"/>
              <a:t>APIs</a:t>
            </a:r>
            <a:endParaRPr lang="en-NL" dirty="0"/>
          </a:p>
        </p:txBody>
      </p:sp>
      <p:sp>
        <p:nvSpPr>
          <p:cNvPr id="6" name="Rectangle: Rounded Corners 5">
            <a:extLst>
              <a:ext uri="{FF2B5EF4-FFF2-40B4-BE49-F238E27FC236}">
                <a16:creationId xmlns:a16="http://schemas.microsoft.com/office/drawing/2014/main" id="{AF809697-A29C-4D7A-86E0-8B55D499ED10}"/>
              </a:ext>
            </a:extLst>
          </p:cNvPr>
          <p:cNvSpPr/>
          <p:nvPr/>
        </p:nvSpPr>
        <p:spPr>
          <a:xfrm>
            <a:off x="7856958" y="2320055"/>
            <a:ext cx="1207363" cy="399495"/>
          </a:xfrm>
          <a:prstGeom prst="roundRect">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C00000"/>
                </a:solidFill>
              </a:rPr>
              <a:t>Resource</a:t>
            </a:r>
            <a:endParaRPr lang="en-NL" dirty="0">
              <a:solidFill>
                <a:srgbClr val="C00000"/>
              </a:solidFill>
            </a:endParaRPr>
          </a:p>
        </p:txBody>
      </p:sp>
      <p:sp>
        <p:nvSpPr>
          <p:cNvPr id="7" name="Rectangle: Rounded Corners 6">
            <a:extLst>
              <a:ext uri="{FF2B5EF4-FFF2-40B4-BE49-F238E27FC236}">
                <a16:creationId xmlns:a16="http://schemas.microsoft.com/office/drawing/2014/main" id="{2480F0EE-6830-45B8-A5AD-F1A0C59073D8}"/>
              </a:ext>
            </a:extLst>
          </p:cNvPr>
          <p:cNvSpPr/>
          <p:nvPr/>
        </p:nvSpPr>
        <p:spPr>
          <a:xfrm>
            <a:off x="9197486" y="2031214"/>
            <a:ext cx="1207363" cy="399495"/>
          </a:xfrm>
          <a:prstGeom prst="roundRect">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C00000"/>
                </a:solidFill>
              </a:rPr>
              <a:t>Resource</a:t>
            </a:r>
            <a:endParaRPr lang="en-NL" dirty="0">
              <a:solidFill>
                <a:srgbClr val="C00000"/>
              </a:solidFill>
            </a:endParaRPr>
          </a:p>
        </p:txBody>
      </p:sp>
      <p:sp>
        <p:nvSpPr>
          <p:cNvPr id="8" name="Rectangle: Rounded Corners 7">
            <a:extLst>
              <a:ext uri="{FF2B5EF4-FFF2-40B4-BE49-F238E27FC236}">
                <a16:creationId xmlns:a16="http://schemas.microsoft.com/office/drawing/2014/main" id="{23B33A4B-5DD8-4A42-8808-8C6ADDE4DF20}"/>
              </a:ext>
            </a:extLst>
          </p:cNvPr>
          <p:cNvSpPr/>
          <p:nvPr/>
        </p:nvSpPr>
        <p:spPr>
          <a:xfrm>
            <a:off x="10275384" y="2565646"/>
            <a:ext cx="1207363" cy="399495"/>
          </a:xfrm>
          <a:prstGeom prst="roundRect">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C00000"/>
                </a:solidFill>
              </a:rPr>
              <a:t>Resource</a:t>
            </a:r>
            <a:endParaRPr lang="en-NL" dirty="0">
              <a:solidFill>
                <a:srgbClr val="C00000"/>
              </a:solidFill>
            </a:endParaRPr>
          </a:p>
        </p:txBody>
      </p:sp>
      <p:grpSp>
        <p:nvGrpSpPr>
          <p:cNvPr id="19" name="Group 18">
            <a:extLst>
              <a:ext uri="{FF2B5EF4-FFF2-40B4-BE49-F238E27FC236}">
                <a16:creationId xmlns:a16="http://schemas.microsoft.com/office/drawing/2014/main" id="{672DDCE1-770A-4CEC-828B-AF32D7996E1E}"/>
              </a:ext>
            </a:extLst>
          </p:cNvPr>
          <p:cNvGrpSpPr/>
          <p:nvPr/>
        </p:nvGrpSpPr>
        <p:grpSpPr>
          <a:xfrm>
            <a:off x="9929281" y="3835667"/>
            <a:ext cx="805942" cy="878067"/>
            <a:chOff x="2558095" y="3775928"/>
            <a:chExt cx="805942" cy="878067"/>
          </a:xfrm>
        </p:grpSpPr>
        <p:grpSp>
          <p:nvGrpSpPr>
            <p:cNvPr id="20" name="Group 19">
              <a:extLst>
                <a:ext uri="{FF2B5EF4-FFF2-40B4-BE49-F238E27FC236}">
                  <a16:creationId xmlns:a16="http://schemas.microsoft.com/office/drawing/2014/main" id="{894FF0A7-9B9A-4D9E-A65F-2DB0C3234EFD}"/>
                </a:ext>
              </a:extLst>
            </p:cNvPr>
            <p:cNvGrpSpPr/>
            <p:nvPr/>
          </p:nvGrpSpPr>
          <p:grpSpPr>
            <a:xfrm>
              <a:off x="2681212" y="3775928"/>
              <a:ext cx="582945" cy="635162"/>
              <a:chOff x="2681212" y="3991725"/>
              <a:chExt cx="582945" cy="635162"/>
            </a:xfrm>
          </p:grpSpPr>
          <p:sp>
            <p:nvSpPr>
              <p:cNvPr id="22" name="Rectangle 21">
                <a:extLst>
                  <a:ext uri="{FF2B5EF4-FFF2-40B4-BE49-F238E27FC236}">
                    <a16:creationId xmlns:a16="http://schemas.microsoft.com/office/drawing/2014/main" id="{C43CECF4-730D-48F1-8B79-47C7263EE133}"/>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3" name="Freeform 3">
                <a:extLst>
                  <a:ext uri="{FF2B5EF4-FFF2-40B4-BE49-F238E27FC236}">
                    <a16:creationId xmlns:a16="http://schemas.microsoft.com/office/drawing/2014/main" id="{C596DCE8-7936-4469-B4A3-B070B858C688}"/>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sp>
          <p:nvSpPr>
            <p:cNvPr id="21" name="Rectangle 20">
              <a:extLst>
                <a:ext uri="{FF2B5EF4-FFF2-40B4-BE49-F238E27FC236}">
                  <a16:creationId xmlns:a16="http://schemas.microsoft.com/office/drawing/2014/main" id="{E672DE3F-0E87-43E3-8432-D1C55587F303}"/>
                </a:ext>
              </a:extLst>
            </p:cNvPr>
            <p:cNvSpPr/>
            <p:nvPr/>
          </p:nvSpPr>
          <p:spPr>
            <a:xfrm>
              <a:off x="2558095" y="4438551"/>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API/Service</a:t>
              </a:r>
            </a:p>
          </p:txBody>
        </p:sp>
      </p:grpSp>
      <p:grpSp>
        <p:nvGrpSpPr>
          <p:cNvPr id="38" name="Group 37">
            <a:extLst>
              <a:ext uri="{FF2B5EF4-FFF2-40B4-BE49-F238E27FC236}">
                <a16:creationId xmlns:a16="http://schemas.microsoft.com/office/drawing/2014/main" id="{06212DFB-A273-4798-9C38-8F923B7EEAAE}"/>
              </a:ext>
            </a:extLst>
          </p:cNvPr>
          <p:cNvGrpSpPr/>
          <p:nvPr/>
        </p:nvGrpSpPr>
        <p:grpSpPr>
          <a:xfrm>
            <a:off x="7268378" y="1931008"/>
            <a:ext cx="672446" cy="643158"/>
            <a:chOff x="1526247" y="1468849"/>
            <a:chExt cx="805942" cy="936024"/>
          </a:xfrm>
        </p:grpSpPr>
        <p:grpSp>
          <p:nvGrpSpPr>
            <p:cNvPr id="39" name="Group 38">
              <a:extLst>
                <a:ext uri="{FF2B5EF4-FFF2-40B4-BE49-F238E27FC236}">
                  <a16:creationId xmlns:a16="http://schemas.microsoft.com/office/drawing/2014/main" id="{95E836EC-BE2A-4CAD-A6BB-86AD87DBE253}"/>
                </a:ext>
              </a:extLst>
            </p:cNvPr>
            <p:cNvGrpSpPr/>
            <p:nvPr/>
          </p:nvGrpSpPr>
          <p:grpSpPr>
            <a:xfrm>
              <a:off x="1646655" y="1468849"/>
              <a:ext cx="582945" cy="635162"/>
              <a:chOff x="1646655" y="1758788"/>
              <a:chExt cx="582945" cy="635162"/>
            </a:xfrm>
          </p:grpSpPr>
          <p:sp>
            <p:nvSpPr>
              <p:cNvPr id="41" name="Rectangle 40">
                <a:extLst>
                  <a:ext uri="{FF2B5EF4-FFF2-40B4-BE49-F238E27FC236}">
                    <a16:creationId xmlns:a16="http://schemas.microsoft.com/office/drawing/2014/main" id="{4A6D2029-9A65-4DB5-A19E-1929B1C96CE2}"/>
                  </a:ext>
                </a:extLst>
              </p:cNvPr>
              <p:cNvSpPr/>
              <p:nvPr/>
            </p:nvSpPr>
            <p:spPr>
              <a:xfrm>
                <a:off x="1646655"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42" name="Group 41">
                <a:extLst>
                  <a:ext uri="{FF2B5EF4-FFF2-40B4-BE49-F238E27FC236}">
                    <a16:creationId xmlns:a16="http://schemas.microsoft.com/office/drawing/2014/main" id="{F46584C5-ADA5-4D1F-B896-28CE64506446}"/>
                  </a:ext>
                </a:extLst>
              </p:cNvPr>
              <p:cNvGrpSpPr/>
              <p:nvPr/>
            </p:nvGrpSpPr>
            <p:grpSpPr>
              <a:xfrm>
                <a:off x="1718972" y="1844483"/>
                <a:ext cx="426432" cy="464483"/>
                <a:chOff x="3690938" y="2987675"/>
                <a:chExt cx="515937" cy="561975"/>
              </a:xfrm>
            </p:grpSpPr>
            <p:sp>
              <p:nvSpPr>
                <p:cNvPr id="43" name="Freeform 70">
                  <a:extLst>
                    <a:ext uri="{FF2B5EF4-FFF2-40B4-BE49-F238E27FC236}">
                      <a16:creationId xmlns:a16="http://schemas.microsoft.com/office/drawing/2014/main" id="{CC97BB92-69F7-408A-9599-1EFF59D3502B}"/>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44" name="Freeform 71">
                  <a:extLst>
                    <a:ext uri="{FF2B5EF4-FFF2-40B4-BE49-F238E27FC236}">
                      <a16:creationId xmlns:a16="http://schemas.microsoft.com/office/drawing/2014/main" id="{11368F06-BB18-4112-AF2E-C9D07343D58F}"/>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40" name="Rectangle 39">
              <a:extLst>
                <a:ext uri="{FF2B5EF4-FFF2-40B4-BE49-F238E27FC236}">
                  <a16:creationId xmlns:a16="http://schemas.microsoft.com/office/drawing/2014/main" id="{1528C1CB-7D8A-45C0-871F-B4A134288BFB}"/>
                </a:ext>
              </a:extLst>
            </p:cNvPr>
            <p:cNvSpPr/>
            <p:nvPr/>
          </p:nvSpPr>
          <p:spPr>
            <a:xfrm>
              <a:off x="1526247" y="2066319"/>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Virtual Machine</a:t>
              </a:r>
            </a:p>
          </p:txBody>
        </p:sp>
      </p:grpSp>
      <p:grpSp>
        <p:nvGrpSpPr>
          <p:cNvPr id="45" name="Group 44">
            <a:extLst>
              <a:ext uri="{FF2B5EF4-FFF2-40B4-BE49-F238E27FC236}">
                <a16:creationId xmlns:a16="http://schemas.microsoft.com/office/drawing/2014/main" id="{1D6427EB-3B08-4257-A284-1ECA698F01D8}"/>
              </a:ext>
            </a:extLst>
          </p:cNvPr>
          <p:cNvGrpSpPr/>
          <p:nvPr/>
        </p:nvGrpSpPr>
        <p:grpSpPr>
          <a:xfrm>
            <a:off x="11380052" y="2098081"/>
            <a:ext cx="647053" cy="535636"/>
            <a:chOff x="3595167" y="1468849"/>
            <a:chExt cx="805942" cy="936024"/>
          </a:xfrm>
        </p:grpSpPr>
        <p:grpSp>
          <p:nvGrpSpPr>
            <p:cNvPr id="46" name="Group 45">
              <a:extLst>
                <a:ext uri="{FF2B5EF4-FFF2-40B4-BE49-F238E27FC236}">
                  <a16:creationId xmlns:a16="http://schemas.microsoft.com/office/drawing/2014/main" id="{DC49D241-3608-4604-ADF8-06155A071E47}"/>
                </a:ext>
              </a:extLst>
            </p:cNvPr>
            <p:cNvGrpSpPr/>
            <p:nvPr/>
          </p:nvGrpSpPr>
          <p:grpSpPr>
            <a:xfrm>
              <a:off x="3716745" y="1468849"/>
              <a:ext cx="582945" cy="635162"/>
              <a:chOff x="3716745" y="1758788"/>
              <a:chExt cx="582945" cy="635162"/>
            </a:xfrm>
          </p:grpSpPr>
          <p:sp>
            <p:nvSpPr>
              <p:cNvPr id="48" name="Rectangle 47">
                <a:extLst>
                  <a:ext uri="{FF2B5EF4-FFF2-40B4-BE49-F238E27FC236}">
                    <a16:creationId xmlns:a16="http://schemas.microsoft.com/office/drawing/2014/main" id="{8CFCD95D-FA90-40C0-B2E1-012E3F4A6B38}"/>
                  </a:ext>
                </a:extLst>
              </p:cNvPr>
              <p:cNvSpPr/>
              <p:nvPr/>
            </p:nvSpPr>
            <p:spPr>
              <a:xfrm>
                <a:off x="3716745"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856DEA21-EF62-40D4-8CD1-FAF1249F01E0}"/>
                  </a:ext>
                </a:extLst>
              </p:cNvPr>
              <p:cNvGrpSpPr/>
              <p:nvPr/>
            </p:nvGrpSpPr>
            <p:grpSpPr>
              <a:xfrm>
                <a:off x="3795657" y="1844483"/>
                <a:ext cx="425120" cy="464483"/>
                <a:chOff x="5838825" y="2987675"/>
                <a:chExt cx="514350" cy="561975"/>
              </a:xfrm>
            </p:grpSpPr>
            <p:sp>
              <p:nvSpPr>
                <p:cNvPr id="50" name="Freeform 39">
                  <a:extLst>
                    <a:ext uri="{FF2B5EF4-FFF2-40B4-BE49-F238E27FC236}">
                      <a16:creationId xmlns:a16="http://schemas.microsoft.com/office/drawing/2014/main" id="{373CF47E-9204-4888-992B-AF412FB48A54}"/>
                    </a:ext>
                  </a:extLst>
                </p:cNvPr>
                <p:cNvSpPr>
                  <a:spLocks noChangeArrowheads="1"/>
                </p:cNvSpPr>
                <p:nvPr/>
              </p:nvSpPr>
              <p:spPr bwMode="auto">
                <a:xfrm>
                  <a:off x="6105525" y="3278188"/>
                  <a:ext cx="125413" cy="130175"/>
                </a:xfrm>
                <a:custGeom>
                  <a:avLst/>
                  <a:gdLst>
                    <a:gd name="T0" fmla="*/ 236 w 349"/>
                    <a:gd name="T1" fmla="*/ 81 h 360"/>
                    <a:gd name="T2" fmla="*/ 236 w 349"/>
                    <a:gd name="T3" fmla="*/ 0 h 360"/>
                    <a:gd name="T4" fmla="*/ 113 w 349"/>
                    <a:gd name="T5" fmla="*/ 0 h 360"/>
                    <a:gd name="T6" fmla="*/ 113 w 349"/>
                    <a:gd name="T7" fmla="*/ 81 h 360"/>
                    <a:gd name="T8" fmla="*/ 81 w 349"/>
                    <a:gd name="T9" fmla="*/ 113 h 360"/>
                    <a:gd name="T10" fmla="*/ 0 w 349"/>
                    <a:gd name="T11" fmla="*/ 113 h 360"/>
                    <a:gd name="T12" fmla="*/ 0 w 349"/>
                    <a:gd name="T13" fmla="*/ 359 h 360"/>
                    <a:gd name="T14" fmla="*/ 236 w 349"/>
                    <a:gd name="T15" fmla="*/ 359 h 360"/>
                    <a:gd name="T16" fmla="*/ 236 w 349"/>
                    <a:gd name="T17" fmla="*/ 278 h 360"/>
                    <a:gd name="T18" fmla="*/ 267 w 349"/>
                    <a:gd name="T19" fmla="*/ 246 h 360"/>
                    <a:gd name="T20" fmla="*/ 348 w 349"/>
                    <a:gd name="T21" fmla="*/ 246 h 360"/>
                    <a:gd name="T22" fmla="*/ 348 w 349"/>
                    <a:gd name="T23" fmla="*/ 115 h 360"/>
                    <a:gd name="T24" fmla="*/ 267 w 349"/>
                    <a:gd name="T25" fmla="*/ 115 h 360"/>
                    <a:gd name="T26" fmla="*/ 236 w 349"/>
                    <a:gd name="T27" fmla="*/ 81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49" h="360">
                      <a:moveTo>
                        <a:pt x="236" y="81"/>
                      </a:moveTo>
                      <a:lnTo>
                        <a:pt x="236" y="0"/>
                      </a:lnTo>
                      <a:lnTo>
                        <a:pt x="113" y="0"/>
                      </a:lnTo>
                      <a:lnTo>
                        <a:pt x="113" y="81"/>
                      </a:lnTo>
                      <a:cubicBezTo>
                        <a:pt x="113" y="99"/>
                        <a:pt x="97" y="113"/>
                        <a:pt x="81" y="113"/>
                      </a:cubicBezTo>
                      <a:lnTo>
                        <a:pt x="0" y="113"/>
                      </a:lnTo>
                      <a:lnTo>
                        <a:pt x="0" y="359"/>
                      </a:lnTo>
                      <a:lnTo>
                        <a:pt x="236" y="359"/>
                      </a:lnTo>
                      <a:lnTo>
                        <a:pt x="236" y="278"/>
                      </a:lnTo>
                      <a:cubicBezTo>
                        <a:pt x="236" y="259"/>
                        <a:pt x="251" y="246"/>
                        <a:pt x="267" y="246"/>
                      </a:cubicBezTo>
                      <a:lnTo>
                        <a:pt x="348" y="246"/>
                      </a:lnTo>
                      <a:lnTo>
                        <a:pt x="348" y="115"/>
                      </a:lnTo>
                      <a:lnTo>
                        <a:pt x="267" y="115"/>
                      </a:lnTo>
                      <a:cubicBezTo>
                        <a:pt x="251" y="113"/>
                        <a:pt x="236" y="99"/>
                        <a:pt x="236" y="81"/>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51" name="Freeform 40">
                  <a:extLst>
                    <a:ext uri="{FF2B5EF4-FFF2-40B4-BE49-F238E27FC236}">
                      <a16:creationId xmlns:a16="http://schemas.microsoft.com/office/drawing/2014/main" id="{ECC28FA8-8287-409A-BECC-ECEE1E26D505}"/>
                    </a:ext>
                  </a:extLst>
                </p:cNvPr>
                <p:cNvSpPr>
                  <a:spLocks noChangeArrowheads="1"/>
                </p:cNvSpPr>
                <p:nvPr/>
              </p:nvSpPr>
              <p:spPr bwMode="auto">
                <a:xfrm>
                  <a:off x="5838825" y="2987675"/>
                  <a:ext cx="514350" cy="561975"/>
                </a:xfrm>
                <a:custGeom>
                  <a:avLst/>
                  <a:gdLst>
                    <a:gd name="T0" fmla="*/ 79 w 1430"/>
                    <a:gd name="T1" fmla="*/ 0 h 1563"/>
                    <a:gd name="T2" fmla="*/ 0 w 1430"/>
                    <a:gd name="T3" fmla="*/ 1484 h 1563"/>
                    <a:gd name="T4" fmla="*/ 1350 w 1430"/>
                    <a:gd name="T5" fmla="*/ 1562 h 1563"/>
                    <a:gd name="T6" fmla="*/ 1429 w 1430"/>
                    <a:gd name="T7" fmla="*/ 79 h 1563"/>
                    <a:gd name="T8" fmla="*/ 1245 w 1430"/>
                    <a:gd name="T9" fmla="*/ 886 h 1563"/>
                    <a:gd name="T10" fmla="*/ 1133 w 1430"/>
                    <a:gd name="T11" fmla="*/ 918 h 1563"/>
                    <a:gd name="T12" fmla="*/ 1214 w 1430"/>
                    <a:gd name="T13" fmla="*/ 1049 h 1563"/>
                    <a:gd name="T14" fmla="*/ 1245 w 1430"/>
                    <a:gd name="T15" fmla="*/ 1287 h 1563"/>
                    <a:gd name="T16" fmla="*/ 1007 w 1430"/>
                    <a:gd name="T17" fmla="*/ 1319 h 1563"/>
                    <a:gd name="T18" fmla="*/ 975 w 1430"/>
                    <a:gd name="T19" fmla="*/ 1206 h 1563"/>
                    <a:gd name="T20" fmla="*/ 695 w 1430"/>
                    <a:gd name="T21" fmla="*/ 915 h 1563"/>
                    <a:gd name="T22" fmla="*/ 582 w 1430"/>
                    <a:gd name="T23" fmla="*/ 883 h 1563"/>
                    <a:gd name="T24" fmla="*/ 459 w 1430"/>
                    <a:gd name="T25" fmla="*/ 802 h 1563"/>
                    <a:gd name="T26" fmla="*/ 427 w 1430"/>
                    <a:gd name="T27" fmla="*/ 915 h 1563"/>
                    <a:gd name="T28" fmla="*/ 346 w 1430"/>
                    <a:gd name="T29" fmla="*/ 1046 h 1563"/>
                    <a:gd name="T30" fmla="*/ 459 w 1430"/>
                    <a:gd name="T31" fmla="*/ 1077 h 1563"/>
                    <a:gd name="T32" fmla="*/ 427 w 1430"/>
                    <a:gd name="T33" fmla="*/ 1316 h 1563"/>
                    <a:gd name="T34" fmla="*/ 189 w 1430"/>
                    <a:gd name="T35" fmla="*/ 1285 h 1563"/>
                    <a:gd name="T36" fmla="*/ 220 w 1430"/>
                    <a:gd name="T37" fmla="*/ 1051 h 1563"/>
                    <a:gd name="T38" fmla="*/ 302 w 1430"/>
                    <a:gd name="T39" fmla="*/ 920 h 1563"/>
                    <a:gd name="T40" fmla="*/ 189 w 1430"/>
                    <a:gd name="T41" fmla="*/ 889 h 1563"/>
                    <a:gd name="T42" fmla="*/ 220 w 1430"/>
                    <a:gd name="T43" fmla="*/ 650 h 1563"/>
                    <a:gd name="T44" fmla="*/ 459 w 1430"/>
                    <a:gd name="T45" fmla="*/ 682 h 1563"/>
                    <a:gd name="T46" fmla="*/ 582 w 1430"/>
                    <a:gd name="T47" fmla="*/ 763 h 1563"/>
                    <a:gd name="T48" fmla="*/ 614 w 1430"/>
                    <a:gd name="T49" fmla="*/ 650 h 1563"/>
                    <a:gd name="T50" fmla="*/ 695 w 1430"/>
                    <a:gd name="T51" fmla="*/ 519 h 1563"/>
                    <a:gd name="T52" fmla="*/ 582 w 1430"/>
                    <a:gd name="T53" fmla="*/ 488 h 1563"/>
                    <a:gd name="T54" fmla="*/ 614 w 1430"/>
                    <a:gd name="T55" fmla="*/ 249 h 1563"/>
                    <a:gd name="T56" fmla="*/ 852 w 1430"/>
                    <a:gd name="T57" fmla="*/ 280 h 1563"/>
                    <a:gd name="T58" fmla="*/ 821 w 1430"/>
                    <a:gd name="T59" fmla="*/ 519 h 1563"/>
                    <a:gd name="T60" fmla="*/ 739 w 1430"/>
                    <a:gd name="T61" fmla="*/ 650 h 1563"/>
                    <a:gd name="T62" fmla="*/ 852 w 1430"/>
                    <a:gd name="T63" fmla="*/ 682 h 1563"/>
                    <a:gd name="T64" fmla="*/ 975 w 1430"/>
                    <a:gd name="T65" fmla="*/ 763 h 1563"/>
                    <a:gd name="T66" fmla="*/ 1007 w 1430"/>
                    <a:gd name="T67" fmla="*/ 650 h 1563"/>
                    <a:gd name="T68" fmla="*/ 1245 w 1430"/>
                    <a:gd name="T69" fmla="*/ 682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30" h="1563">
                      <a:moveTo>
                        <a:pt x="1350" y="0"/>
                      </a:moveTo>
                      <a:lnTo>
                        <a:pt x="79" y="0"/>
                      </a:lnTo>
                      <a:cubicBezTo>
                        <a:pt x="34" y="0"/>
                        <a:pt x="0" y="34"/>
                        <a:pt x="0" y="79"/>
                      </a:cubicBezTo>
                      <a:lnTo>
                        <a:pt x="0" y="1484"/>
                      </a:lnTo>
                      <a:cubicBezTo>
                        <a:pt x="0" y="1528"/>
                        <a:pt x="34" y="1562"/>
                        <a:pt x="79" y="1562"/>
                      </a:cubicBezTo>
                      <a:lnTo>
                        <a:pt x="1350" y="1562"/>
                      </a:lnTo>
                      <a:cubicBezTo>
                        <a:pt x="1395" y="1562"/>
                        <a:pt x="1429" y="1528"/>
                        <a:pt x="1429" y="1484"/>
                      </a:cubicBezTo>
                      <a:lnTo>
                        <a:pt x="1429" y="79"/>
                      </a:lnTo>
                      <a:cubicBezTo>
                        <a:pt x="1429" y="37"/>
                        <a:pt x="1395" y="0"/>
                        <a:pt x="1350" y="0"/>
                      </a:cubicBezTo>
                      <a:close/>
                      <a:moveTo>
                        <a:pt x="1245" y="886"/>
                      </a:moveTo>
                      <a:cubicBezTo>
                        <a:pt x="1245" y="904"/>
                        <a:pt x="1230" y="918"/>
                        <a:pt x="1214" y="918"/>
                      </a:cubicBezTo>
                      <a:lnTo>
                        <a:pt x="1133" y="918"/>
                      </a:lnTo>
                      <a:lnTo>
                        <a:pt x="1133" y="1049"/>
                      </a:lnTo>
                      <a:lnTo>
                        <a:pt x="1214" y="1049"/>
                      </a:lnTo>
                      <a:cubicBezTo>
                        <a:pt x="1232" y="1049"/>
                        <a:pt x="1245" y="1064"/>
                        <a:pt x="1245" y="1080"/>
                      </a:cubicBezTo>
                      <a:lnTo>
                        <a:pt x="1245" y="1287"/>
                      </a:lnTo>
                      <a:cubicBezTo>
                        <a:pt x="1245" y="1306"/>
                        <a:pt x="1230" y="1319"/>
                        <a:pt x="1214" y="1319"/>
                      </a:cubicBezTo>
                      <a:lnTo>
                        <a:pt x="1007" y="1319"/>
                      </a:lnTo>
                      <a:cubicBezTo>
                        <a:pt x="988" y="1319"/>
                        <a:pt x="975" y="1303"/>
                        <a:pt x="975" y="1287"/>
                      </a:cubicBezTo>
                      <a:lnTo>
                        <a:pt x="975" y="1206"/>
                      </a:lnTo>
                      <a:lnTo>
                        <a:pt x="695" y="1206"/>
                      </a:lnTo>
                      <a:lnTo>
                        <a:pt x="695" y="915"/>
                      </a:lnTo>
                      <a:lnTo>
                        <a:pt x="614" y="915"/>
                      </a:lnTo>
                      <a:cubicBezTo>
                        <a:pt x="595" y="915"/>
                        <a:pt x="582" y="899"/>
                        <a:pt x="582" y="883"/>
                      </a:cubicBezTo>
                      <a:lnTo>
                        <a:pt x="582" y="802"/>
                      </a:lnTo>
                      <a:lnTo>
                        <a:pt x="459" y="802"/>
                      </a:lnTo>
                      <a:lnTo>
                        <a:pt x="459" y="883"/>
                      </a:lnTo>
                      <a:cubicBezTo>
                        <a:pt x="459" y="902"/>
                        <a:pt x="443" y="915"/>
                        <a:pt x="427" y="915"/>
                      </a:cubicBezTo>
                      <a:lnTo>
                        <a:pt x="346" y="915"/>
                      </a:lnTo>
                      <a:lnTo>
                        <a:pt x="346" y="1046"/>
                      </a:lnTo>
                      <a:lnTo>
                        <a:pt x="427" y="1046"/>
                      </a:lnTo>
                      <a:cubicBezTo>
                        <a:pt x="446" y="1046"/>
                        <a:pt x="459" y="1062"/>
                        <a:pt x="459" y="1077"/>
                      </a:cubicBezTo>
                      <a:lnTo>
                        <a:pt x="459" y="1285"/>
                      </a:lnTo>
                      <a:cubicBezTo>
                        <a:pt x="459" y="1303"/>
                        <a:pt x="443" y="1316"/>
                        <a:pt x="427" y="1316"/>
                      </a:cubicBezTo>
                      <a:lnTo>
                        <a:pt x="220" y="1316"/>
                      </a:lnTo>
                      <a:cubicBezTo>
                        <a:pt x="202" y="1316"/>
                        <a:pt x="189" y="1300"/>
                        <a:pt x="189" y="1285"/>
                      </a:cubicBezTo>
                      <a:lnTo>
                        <a:pt x="189" y="1083"/>
                      </a:lnTo>
                      <a:cubicBezTo>
                        <a:pt x="189" y="1064"/>
                        <a:pt x="205" y="1051"/>
                        <a:pt x="220" y="1051"/>
                      </a:cubicBezTo>
                      <a:lnTo>
                        <a:pt x="302" y="1051"/>
                      </a:lnTo>
                      <a:lnTo>
                        <a:pt x="302" y="920"/>
                      </a:lnTo>
                      <a:lnTo>
                        <a:pt x="220" y="920"/>
                      </a:lnTo>
                      <a:cubicBezTo>
                        <a:pt x="202" y="920"/>
                        <a:pt x="189" y="904"/>
                        <a:pt x="189" y="889"/>
                      </a:cubicBezTo>
                      <a:lnTo>
                        <a:pt x="189" y="682"/>
                      </a:lnTo>
                      <a:cubicBezTo>
                        <a:pt x="189" y="663"/>
                        <a:pt x="205" y="650"/>
                        <a:pt x="220" y="650"/>
                      </a:cubicBezTo>
                      <a:lnTo>
                        <a:pt x="427" y="650"/>
                      </a:lnTo>
                      <a:cubicBezTo>
                        <a:pt x="446" y="650"/>
                        <a:pt x="459" y="666"/>
                        <a:pt x="459" y="682"/>
                      </a:cubicBezTo>
                      <a:lnTo>
                        <a:pt x="459" y="763"/>
                      </a:lnTo>
                      <a:lnTo>
                        <a:pt x="582" y="763"/>
                      </a:lnTo>
                      <a:lnTo>
                        <a:pt x="582" y="682"/>
                      </a:lnTo>
                      <a:cubicBezTo>
                        <a:pt x="582" y="663"/>
                        <a:pt x="598" y="650"/>
                        <a:pt x="614" y="650"/>
                      </a:cubicBezTo>
                      <a:lnTo>
                        <a:pt x="695" y="650"/>
                      </a:lnTo>
                      <a:lnTo>
                        <a:pt x="695" y="519"/>
                      </a:lnTo>
                      <a:lnTo>
                        <a:pt x="614" y="519"/>
                      </a:lnTo>
                      <a:cubicBezTo>
                        <a:pt x="595" y="519"/>
                        <a:pt x="582" y="503"/>
                        <a:pt x="582" y="488"/>
                      </a:cubicBezTo>
                      <a:lnTo>
                        <a:pt x="582" y="280"/>
                      </a:lnTo>
                      <a:cubicBezTo>
                        <a:pt x="582" y="262"/>
                        <a:pt x="598" y="249"/>
                        <a:pt x="614" y="249"/>
                      </a:cubicBezTo>
                      <a:lnTo>
                        <a:pt x="821" y="249"/>
                      </a:lnTo>
                      <a:cubicBezTo>
                        <a:pt x="839" y="249"/>
                        <a:pt x="852" y="265"/>
                        <a:pt x="852" y="280"/>
                      </a:cubicBezTo>
                      <a:lnTo>
                        <a:pt x="852" y="488"/>
                      </a:lnTo>
                      <a:cubicBezTo>
                        <a:pt x="852" y="506"/>
                        <a:pt x="836" y="519"/>
                        <a:pt x="821" y="519"/>
                      </a:cubicBezTo>
                      <a:lnTo>
                        <a:pt x="739" y="519"/>
                      </a:lnTo>
                      <a:lnTo>
                        <a:pt x="739" y="650"/>
                      </a:lnTo>
                      <a:lnTo>
                        <a:pt x="821" y="650"/>
                      </a:lnTo>
                      <a:cubicBezTo>
                        <a:pt x="839" y="650"/>
                        <a:pt x="852" y="666"/>
                        <a:pt x="852" y="682"/>
                      </a:cubicBezTo>
                      <a:lnTo>
                        <a:pt x="852" y="763"/>
                      </a:lnTo>
                      <a:lnTo>
                        <a:pt x="975" y="763"/>
                      </a:lnTo>
                      <a:lnTo>
                        <a:pt x="975" y="682"/>
                      </a:lnTo>
                      <a:cubicBezTo>
                        <a:pt x="975" y="663"/>
                        <a:pt x="991" y="650"/>
                        <a:pt x="1007" y="650"/>
                      </a:cubicBezTo>
                      <a:lnTo>
                        <a:pt x="1214" y="650"/>
                      </a:lnTo>
                      <a:cubicBezTo>
                        <a:pt x="1232" y="650"/>
                        <a:pt x="1245" y="666"/>
                        <a:pt x="1245" y="682"/>
                      </a:cubicBezTo>
                      <a:lnTo>
                        <a:pt x="1245" y="88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47" name="Rectangle 46">
              <a:extLst>
                <a:ext uri="{FF2B5EF4-FFF2-40B4-BE49-F238E27FC236}">
                  <a16:creationId xmlns:a16="http://schemas.microsoft.com/office/drawing/2014/main" id="{AF23DE40-960E-4120-951A-33228C88F6B6}"/>
                </a:ext>
              </a:extLst>
            </p:cNvPr>
            <p:cNvSpPr/>
            <p:nvPr/>
          </p:nvSpPr>
          <p:spPr>
            <a:xfrm>
              <a:off x="3595167" y="2066319"/>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Database System</a:t>
              </a:r>
            </a:p>
          </p:txBody>
        </p:sp>
      </p:grpSp>
      <p:grpSp>
        <p:nvGrpSpPr>
          <p:cNvPr id="62" name="Group 61">
            <a:extLst>
              <a:ext uri="{FF2B5EF4-FFF2-40B4-BE49-F238E27FC236}">
                <a16:creationId xmlns:a16="http://schemas.microsoft.com/office/drawing/2014/main" id="{5BBDE372-A80A-4DD6-AF88-3B1BDFC0C80B}"/>
              </a:ext>
            </a:extLst>
          </p:cNvPr>
          <p:cNvGrpSpPr/>
          <p:nvPr/>
        </p:nvGrpSpPr>
        <p:grpSpPr>
          <a:xfrm>
            <a:off x="10042435" y="1665756"/>
            <a:ext cx="805942" cy="871093"/>
            <a:chOff x="1526467" y="3775928"/>
            <a:chExt cx="805942" cy="871093"/>
          </a:xfrm>
        </p:grpSpPr>
        <p:grpSp>
          <p:nvGrpSpPr>
            <p:cNvPr id="63" name="Group 62">
              <a:extLst>
                <a:ext uri="{FF2B5EF4-FFF2-40B4-BE49-F238E27FC236}">
                  <a16:creationId xmlns:a16="http://schemas.microsoft.com/office/drawing/2014/main" id="{90AFFA19-7BE7-417D-840D-2D3AF7A091A4}"/>
                </a:ext>
              </a:extLst>
            </p:cNvPr>
            <p:cNvGrpSpPr/>
            <p:nvPr/>
          </p:nvGrpSpPr>
          <p:grpSpPr>
            <a:xfrm>
              <a:off x="1646655" y="3775928"/>
              <a:ext cx="582945" cy="635162"/>
              <a:chOff x="1646655" y="3991725"/>
              <a:chExt cx="582945" cy="635162"/>
            </a:xfrm>
          </p:grpSpPr>
          <p:sp>
            <p:nvSpPr>
              <p:cNvPr id="65" name="Rectangle 64">
                <a:extLst>
                  <a:ext uri="{FF2B5EF4-FFF2-40B4-BE49-F238E27FC236}">
                    <a16:creationId xmlns:a16="http://schemas.microsoft.com/office/drawing/2014/main" id="{5AE26E3A-8667-4ADF-B7BC-DBBFD7F2927A}"/>
                  </a:ext>
                </a:extLst>
              </p:cNvPr>
              <p:cNvSpPr/>
              <p:nvPr/>
            </p:nvSpPr>
            <p:spPr>
              <a:xfrm>
                <a:off x="1646655"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66" name="Freeform 39">
                <a:extLst>
                  <a:ext uri="{FF2B5EF4-FFF2-40B4-BE49-F238E27FC236}">
                    <a16:creationId xmlns:a16="http://schemas.microsoft.com/office/drawing/2014/main" id="{1DC5EEDD-2522-4DCD-ACDE-CA7D61A588E3}"/>
                  </a:ext>
                </a:extLst>
              </p:cNvPr>
              <p:cNvSpPr>
                <a:spLocks noChangeArrowheads="1"/>
              </p:cNvSpPr>
              <p:nvPr/>
            </p:nvSpPr>
            <p:spPr bwMode="auto">
              <a:xfrm>
                <a:off x="1714333" y="4062264"/>
                <a:ext cx="431681" cy="520903"/>
              </a:xfrm>
              <a:custGeom>
                <a:avLst/>
                <a:gdLst>
                  <a:gd name="T0" fmla="*/ 1452 w 1453"/>
                  <a:gd name="T1" fmla="*/ 464 h 1749"/>
                  <a:gd name="T2" fmla="*/ 726 w 1453"/>
                  <a:gd name="T3" fmla="*/ 0 h 1749"/>
                  <a:gd name="T4" fmla="*/ 0 w 1453"/>
                  <a:gd name="T5" fmla="*/ 462 h 1749"/>
                  <a:gd name="T6" fmla="*/ 0 w 1453"/>
                  <a:gd name="T7" fmla="*/ 464 h 1749"/>
                  <a:gd name="T8" fmla="*/ 0 w 1453"/>
                  <a:gd name="T9" fmla="*/ 467 h 1749"/>
                  <a:gd name="T10" fmla="*/ 0 w 1453"/>
                  <a:gd name="T11" fmla="*/ 470 h 1749"/>
                  <a:gd name="T12" fmla="*/ 246 w 1453"/>
                  <a:gd name="T13" fmla="*/ 1672 h 1749"/>
                  <a:gd name="T14" fmla="*/ 474 w 1453"/>
                  <a:gd name="T15" fmla="*/ 1735 h 1749"/>
                  <a:gd name="T16" fmla="*/ 726 w 1453"/>
                  <a:gd name="T17" fmla="*/ 1748 h 1749"/>
                  <a:gd name="T18" fmla="*/ 977 w 1453"/>
                  <a:gd name="T19" fmla="*/ 1735 h 1749"/>
                  <a:gd name="T20" fmla="*/ 1206 w 1453"/>
                  <a:gd name="T21" fmla="*/ 1672 h 1749"/>
                  <a:gd name="T22" fmla="*/ 1452 w 1453"/>
                  <a:gd name="T23" fmla="*/ 470 h 1749"/>
                  <a:gd name="T24" fmla="*/ 1452 w 1453"/>
                  <a:gd name="T25" fmla="*/ 464 h 1749"/>
                  <a:gd name="T26" fmla="*/ 458 w 1453"/>
                  <a:gd name="T27" fmla="*/ 1352 h 1749"/>
                  <a:gd name="T28" fmla="*/ 385 w 1453"/>
                  <a:gd name="T29" fmla="*/ 1281 h 1749"/>
                  <a:gd name="T30" fmla="*/ 458 w 1453"/>
                  <a:gd name="T31" fmla="*/ 1210 h 1749"/>
                  <a:gd name="T32" fmla="*/ 529 w 1453"/>
                  <a:gd name="T33" fmla="*/ 1281 h 1749"/>
                  <a:gd name="T34" fmla="*/ 458 w 1453"/>
                  <a:gd name="T35" fmla="*/ 1352 h 1749"/>
                  <a:gd name="T36" fmla="*/ 485 w 1453"/>
                  <a:gd name="T37" fmla="*/ 1037 h 1749"/>
                  <a:gd name="T38" fmla="*/ 566 w 1453"/>
                  <a:gd name="T39" fmla="*/ 873 h 1749"/>
                  <a:gd name="T40" fmla="*/ 647 w 1453"/>
                  <a:gd name="T41" fmla="*/ 1037 h 1749"/>
                  <a:gd name="T42" fmla="*/ 485 w 1453"/>
                  <a:gd name="T43" fmla="*/ 1037 h 1749"/>
                  <a:gd name="T44" fmla="*/ 710 w 1453"/>
                  <a:gd name="T45" fmla="*/ 1111 h 1749"/>
                  <a:gd name="T46" fmla="*/ 794 w 1453"/>
                  <a:gd name="T47" fmla="*/ 1148 h 1749"/>
                  <a:gd name="T48" fmla="*/ 794 w 1453"/>
                  <a:gd name="T49" fmla="*/ 1268 h 1749"/>
                  <a:gd name="T50" fmla="*/ 710 w 1453"/>
                  <a:gd name="T51" fmla="*/ 1305 h 1749"/>
                  <a:gd name="T52" fmla="*/ 626 w 1453"/>
                  <a:gd name="T53" fmla="*/ 1268 h 1749"/>
                  <a:gd name="T54" fmla="*/ 626 w 1453"/>
                  <a:gd name="T55" fmla="*/ 1148 h 1749"/>
                  <a:gd name="T56" fmla="*/ 710 w 1453"/>
                  <a:gd name="T57" fmla="*/ 1111 h 1749"/>
                  <a:gd name="T58" fmla="*/ 739 w 1453"/>
                  <a:gd name="T59" fmla="*/ 1533 h 1749"/>
                  <a:gd name="T60" fmla="*/ 665 w 1453"/>
                  <a:gd name="T61" fmla="*/ 1460 h 1749"/>
                  <a:gd name="T62" fmla="*/ 739 w 1453"/>
                  <a:gd name="T63" fmla="*/ 1389 h 1749"/>
                  <a:gd name="T64" fmla="*/ 810 w 1453"/>
                  <a:gd name="T65" fmla="*/ 1460 h 1749"/>
                  <a:gd name="T66" fmla="*/ 739 w 1453"/>
                  <a:gd name="T67" fmla="*/ 1533 h 1749"/>
                  <a:gd name="T68" fmla="*/ 794 w 1453"/>
                  <a:gd name="T69" fmla="*/ 956 h 1749"/>
                  <a:gd name="T70" fmla="*/ 886 w 1453"/>
                  <a:gd name="T71" fmla="*/ 865 h 1749"/>
                  <a:gd name="T72" fmla="*/ 977 w 1453"/>
                  <a:gd name="T73" fmla="*/ 956 h 1749"/>
                  <a:gd name="T74" fmla="*/ 886 w 1453"/>
                  <a:gd name="T75" fmla="*/ 1048 h 1749"/>
                  <a:gd name="T76" fmla="*/ 794 w 1453"/>
                  <a:gd name="T77" fmla="*/ 956 h 1749"/>
                  <a:gd name="T78" fmla="*/ 922 w 1453"/>
                  <a:gd name="T79" fmla="*/ 1318 h 1749"/>
                  <a:gd name="T80" fmla="*/ 996 w 1453"/>
                  <a:gd name="T81" fmla="*/ 1171 h 1749"/>
                  <a:gd name="T82" fmla="*/ 1069 w 1453"/>
                  <a:gd name="T83" fmla="*/ 1318 h 1749"/>
                  <a:gd name="T84" fmla="*/ 922 w 1453"/>
                  <a:gd name="T85" fmla="*/ 1318 h 1749"/>
                  <a:gd name="T86" fmla="*/ 728 w 1453"/>
                  <a:gd name="T87" fmla="*/ 653 h 1749"/>
                  <a:gd name="T88" fmla="*/ 89 w 1453"/>
                  <a:gd name="T89" fmla="*/ 533 h 1749"/>
                  <a:gd name="T90" fmla="*/ 728 w 1453"/>
                  <a:gd name="T91" fmla="*/ 412 h 1749"/>
                  <a:gd name="T92" fmla="*/ 1368 w 1453"/>
                  <a:gd name="T93" fmla="*/ 533 h 1749"/>
                  <a:gd name="T94" fmla="*/ 728 w 1453"/>
                  <a:gd name="T95" fmla="*/ 653 h 1749"/>
                  <a:gd name="T96" fmla="*/ 1137 w 1453"/>
                  <a:gd name="T97" fmla="*/ 310 h 1749"/>
                  <a:gd name="T98" fmla="*/ 728 w 1453"/>
                  <a:gd name="T99" fmla="*/ 276 h 1749"/>
                  <a:gd name="T100" fmla="*/ 319 w 1453"/>
                  <a:gd name="T101" fmla="*/ 310 h 1749"/>
                  <a:gd name="T102" fmla="*/ 70 w 1453"/>
                  <a:gd name="T103" fmla="*/ 386 h 1749"/>
                  <a:gd name="T104" fmla="*/ 728 w 1453"/>
                  <a:gd name="T105" fmla="*/ 53 h 1749"/>
                  <a:gd name="T106" fmla="*/ 1386 w 1453"/>
                  <a:gd name="T107" fmla="*/ 386 h 1749"/>
                  <a:gd name="T108" fmla="*/ 1137 w 1453"/>
                  <a:gd name="T109" fmla="*/ 31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3" h="1749">
                    <a:moveTo>
                      <a:pt x="1452" y="464"/>
                    </a:moveTo>
                    <a:cubicBezTo>
                      <a:pt x="1449" y="207"/>
                      <a:pt x="1124" y="0"/>
                      <a:pt x="726" y="0"/>
                    </a:cubicBezTo>
                    <a:cubicBezTo>
                      <a:pt x="327" y="0"/>
                      <a:pt x="5" y="207"/>
                      <a:pt x="0" y="462"/>
                    </a:cubicBezTo>
                    <a:lnTo>
                      <a:pt x="0" y="464"/>
                    </a:lnTo>
                    <a:lnTo>
                      <a:pt x="0" y="467"/>
                    </a:lnTo>
                    <a:lnTo>
                      <a:pt x="0" y="470"/>
                    </a:lnTo>
                    <a:lnTo>
                      <a:pt x="246" y="1672"/>
                    </a:lnTo>
                    <a:cubicBezTo>
                      <a:pt x="246" y="1672"/>
                      <a:pt x="257" y="1714"/>
                      <a:pt x="474" y="1735"/>
                    </a:cubicBezTo>
                    <a:cubicBezTo>
                      <a:pt x="597" y="1748"/>
                      <a:pt x="721" y="1748"/>
                      <a:pt x="726" y="1748"/>
                    </a:cubicBezTo>
                    <a:cubicBezTo>
                      <a:pt x="731" y="1748"/>
                      <a:pt x="857" y="1748"/>
                      <a:pt x="977" y="1735"/>
                    </a:cubicBezTo>
                    <a:cubicBezTo>
                      <a:pt x="1195" y="1711"/>
                      <a:pt x="1206" y="1672"/>
                      <a:pt x="1206" y="1672"/>
                    </a:cubicBezTo>
                    <a:lnTo>
                      <a:pt x="1452" y="470"/>
                    </a:lnTo>
                    <a:lnTo>
                      <a:pt x="1452" y="464"/>
                    </a:lnTo>
                    <a:close/>
                    <a:moveTo>
                      <a:pt x="458" y="1352"/>
                    </a:moveTo>
                    <a:cubicBezTo>
                      <a:pt x="419" y="1352"/>
                      <a:pt x="385" y="1321"/>
                      <a:pt x="385" y="1281"/>
                    </a:cubicBezTo>
                    <a:cubicBezTo>
                      <a:pt x="385" y="1242"/>
                      <a:pt x="416" y="1210"/>
                      <a:pt x="458" y="1210"/>
                    </a:cubicBezTo>
                    <a:cubicBezTo>
                      <a:pt x="498" y="1210"/>
                      <a:pt x="529" y="1242"/>
                      <a:pt x="529" y="1281"/>
                    </a:cubicBezTo>
                    <a:cubicBezTo>
                      <a:pt x="529" y="1318"/>
                      <a:pt x="498" y="1352"/>
                      <a:pt x="458" y="1352"/>
                    </a:cubicBezTo>
                    <a:close/>
                    <a:moveTo>
                      <a:pt x="485" y="1037"/>
                    </a:moveTo>
                    <a:lnTo>
                      <a:pt x="566" y="873"/>
                    </a:lnTo>
                    <a:lnTo>
                      <a:pt x="647" y="1037"/>
                    </a:lnTo>
                    <a:lnTo>
                      <a:pt x="485" y="1037"/>
                    </a:lnTo>
                    <a:close/>
                    <a:moveTo>
                      <a:pt x="710" y="1111"/>
                    </a:moveTo>
                    <a:lnTo>
                      <a:pt x="794" y="1148"/>
                    </a:lnTo>
                    <a:lnTo>
                      <a:pt x="794" y="1268"/>
                    </a:lnTo>
                    <a:lnTo>
                      <a:pt x="710" y="1305"/>
                    </a:lnTo>
                    <a:lnTo>
                      <a:pt x="626" y="1268"/>
                    </a:lnTo>
                    <a:lnTo>
                      <a:pt x="626" y="1148"/>
                    </a:lnTo>
                    <a:lnTo>
                      <a:pt x="710" y="1111"/>
                    </a:lnTo>
                    <a:close/>
                    <a:moveTo>
                      <a:pt x="739" y="1533"/>
                    </a:moveTo>
                    <a:cubicBezTo>
                      <a:pt x="700" y="1533"/>
                      <a:pt x="665" y="1501"/>
                      <a:pt x="665" y="1460"/>
                    </a:cubicBezTo>
                    <a:cubicBezTo>
                      <a:pt x="665" y="1420"/>
                      <a:pt x="697" y="1389"/>
                      <a:pt x="739" y="1389"/>
                    </a:cubicBezTo>
                    <a:cubicBezTo>
                      <a:pt x="778" y="1389"/>
                      <a:pt x="810" y="1420"/>
                      <a:pt x="810" y="1460"/>
                    </a:cubicBezTo>
                    <a:cubicBezTo>
                      <a:pt x="810" y="1501"/>
                      <a:pt x="778" y="1533"/>
                      <a:pt x="739" y="1533"/>
                    </a:cubicBezTo>
                    <a:close/>
                    <a:moveTo>
                      <a:pt x="794" y="956"/>
                    </a:moveTo>
                    <a:cubicBezTo>
                      <a:pt x="794" y="907"/>
                      <a:pt x="837" y="865"/>
                      <a:pt x="886" y="865"/>
                    </a:cubicBezTo>
                    <a:cubicBezTo>
                      <a:pt x="936" y="865"/>
                      <a:pt x="977" y="907"/>
                      <a:pt x="977" y="956"/>
                    </a:cubicBezTo>
                    <a:cubicBezTo>
                      <a:pt x="977" y="1006"/>
                      <a:pt x="935" y="1048"/>
                      <a:pt x="886" y="1048"/>
                    </a:cubicBezTo>
                    <a:cubicBezTo>
                      <a:pt x="833" y="1048"/>
                      <a:pt x="794" y="1006"/>
                      <a:pt x="794" y="956"/>
                    </a:cubicBezTo>
                    <a:close/>
                    <a:moveTo>
                      <a:pt x="922" y="1318"/>
                    </a:moveTo>
                    <a:lnTo>
                      <a:pt x="996" y="1171"/>
                    </a:lnTo>
                    <a:lnTo>
                      <a:pt x="1069" y="1318"/>
                    </a:lnTo>
                    <a:lnTo>
                      <a:pt x="922" y="1318"/>
                    </a:lnTo>
                    <a:close/>
                    <a:moveTo>
                      <a:pt x="728" y="653"/>
                    </a:moveTo>
                    <a:cubicBezTo>
                      <a:pt x="340" y="653"/>
                      <a:pt x="115" y="577"/>
                      <a:pt x="89" y="533"/>
                    </a:cubicBezTo>
                    <a:cubicBezTo>
                      <a:pt x="112" y="488"/>
                      <a:pt x="338" y="412"/>
                      <a:pt x="728" y="412"/>
                    </a:cubicBezTo>
                    <a:cubicBezTo>
                      <a:pt x="1119" y="412"/>
                      <a:pt x="1344" y="488"/>
                      <a:pt x="1368" y="533"/>
                    </a:cubicBezTo>
                    <a:cubicBezTo>
                      <a:pt x="1344" y="577"/>
                      <a:pt x="1116" y="653"/>
                      <a:pt x="728" y="653"/>
                    </a:cubicBezTo>
                    <a:close/>
                    <a:moveTo>
                      <a:pt x="1137" y="310"/>
                    </a:moveTo>
                    <a:cubicBezTo>
                      <a:pt x="943" y="276"/>
                      <a:pt x="736" y="276"/>
                      <a:pt x="728" y="276"/>
                    </a:cubicBezTo>
                    <a:cubicBezTo>
                      <a:pt x="721" y="276"/>
                      <a:pt x="513" y="276"/>
                      <a:pt x="319" y="310"/>
                    </a:cubicBezTo>
                    <a:cubicBezTo>
                      <a:pt x="194" y="333"/>
                      <a:pt x="118" y="359"/>
                      <a:pt x="70" y="386"/>
                    </a:cubicBezTo>
                    <a:cubicBezTo>
                      <a:pt x="131" y="197"/>
                      <a:pt x="403" y="53"/>
                      <a:pt x="728" y="53"/>
                    </a:cubicBezTo>
                    <a:cubicBezTo>
                      <a:pt x="1053" y="53"/>
                      <a:pt x="1326" y="197"/>
                      <a:pt x="1386" y="386"/>
                    </a:cubicBezTo>
                    <a:cubicBezTo>
                      <a:pt x="1339" y="359"/>
                      <a:pt x="1263" y="333"/>
                      <a:pt x="1137" y="31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sp>
          <p:nvSpPr>
            <p:cNvPr id="64" name="Rectangle 63">
              <a:extLst>
                <a:ext uri="{FF2B5EF4-FFF2-40B4-BE49-F238E27FC236}">
                  <a16:creationId xmlns:a16="http://schemas.microsoft.com/office/drawing/2014/main" id="{94D13928-7937-4739-8951-1DD8F96D52AE}"/>
                </a:ext>
              </a:extLst>
            </p:cNvPr>
            <p:cNvSpPr/>
            <p:nvPr/>
          </p:nvSpPr>
          <p:spPr>
            <a:xfrm>
              <a:off x="1526467" y="4431577"/>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Buckets</a:t>
              </a:r>
            </a:p>
          </p:txBody>
        </p:sp>
      </p:grpSp>
      <p:sp>
        <p:nvSpPr>
          <p:cNvPr id="67" name="Rectangle: Rounded Corners 66">
            <a:extLst>
              <a:ext uri="{FF2B5EF4-FFF2-40B4-BE49-F238E27FC236}">
                <a16:creationId xmlns:a16="http://schemas.microsoft.com/office/drawing/2014/main" id="{451927D7-0306-4838-880D-31C2C2C1FA01}"/>
              </a:ext>
            </a:extLst>
          </p:cNvPr>
          <p:cNvSpPr/>
          <p:nvPr/>
        </p:nvSpPr>
        <p:spPr>
          <a:xfrm>
            <a:off x="9105508" y="3095646"/>
            <a:ext cx="823773" cy="3994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Object Storage</a:t>
            </a:r>
            <a:endParaRPr lang="en-NL" sz="1200" dirty="0"/>
          </a:p>
        </p:txBody>
      </p:sp>
      <p:sp>
        <p:nvSpPr>
          <p:cNvPr id="68" name="Rectangle: Rounded Corners 67">
            <a:extLst>
              <a:ext uri="{FF2B5EF4-FFF2-40B4-BE49-F238E27FC236}">
                <a16:creationId xmlns:a16="http://schemas.microsoft.com/office/drawing/2014/main" id="{1EFFF3FA-BC63-46BF-BED5-16B8B4CE9D4C}"/>
              </a:ext>
            </a:extLst>
          </p:cNvPr>
          <p:cNvSpPr/>
          <p:nvPr/>
        </p:nvSpPr>
        <p:spPr>
          <a:xfrm>
            <a:off x="10230301" y="3202532"/>
            <a:ext cx="823773" cy="3994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DBaaS</a:t>
            </a:r>
            <a:endParaRPr lang="en-NL" sz="1200" dirty="0"/>
          </a:p>
        </p:txBody>
      </p:sp>
      <p:sp>
        <p:nvSpPr>
          <p:cNvPr id="69" name="Rectangle: Rounded Corners 68">
            <a:extLst>
              <a:ext uri="{FF2B5EF4-FFF2-40B4-BE49-F238E27FC236}">
                <a16:creationId xmlns:a16="http://schemas.microsoft.com/office/drawing/2014/main" id="{BE94B785-F4F4-4A07-8226-80E99D1D6D12}"/>
              </a:ext>
            </a:extLst>
          </p:cNvPr>
          <p:cNvSpPr/>
          <p:nvPr/>
        </p:nvSpPr>
        <p:spPr>
          <a:xfrm>
            <a:off x="8033357" y="3009023"/>
            <a:ext cx="823773" cy="24115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Compute</a:t>
            </a:r>
            <a:endParaRPr lang="en-NL" sz="1200" dirty="0"/>
          </a:p>
        </p:txBody>
      </p:sp>
      <p:sp>
        <p:nvSpPr>
          <p:cNvPr id="70" name="Rectangle: Rounded Corners 69">
            <a:extLst>
              <a:ext uri="{FF2B5EF4-FFF2-40B4-BE49-F238E27FC236}">
                <a16:creationId xmlns:a16="http://schemas.microsoft.com/office/drawing/2014/main" id="{25B61849-E621-4C3B-AA06-33D097B0E1F9}"/>
              </a:ext>
            </a:extLst>
          </p:cNvPr>
          <p:cNvSpPr/>
          <p:nvPr/>
        </p:nvSpPr>
        <p:spPr>
          <a:xfrm>
            <a:off x="7186945" y="3372554"/>
            <a:ext cx="598034" cy="229473"/>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Vault</a:t>
            </a:r>
            <a:endParaRPr lang="en-NL" sz="1200" dirty="0"/>
          </a:p>
        </p:txBody>
      </p:sp>
      <p:cxnSp>
        <p:nvCxnSpPr>
          <p:cNvPr id="72" name="Straight Arrow Connector 71">
            <a:extLst>
              <a:ext uri="{FF2B5EF4-FFF2-40B4-BE49-F238E27FC236}">
                <a16:creationId xmlns:a16="http://schemas.microsoft.com/office/drawing/2014/main" id="{53BF0D56-C5CF-45DD-AEAA-0C72BA35750E}"/>
              </a:ext>
            </a:extLst>
          </p:cNvPr>
          <p:cNvCxnSpPr/>
          <p:nvPr/>
        </p:nvCxnSpPr>
        <p:spPr>
          <a:xfrm flipH="1" flipV="1">
            <a:off x="8460639" y="3295393"/>
            <a:ext cx="556846" cy="533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18FAA07B-9488-4290-A5EF-75DBF349D4AA}"/>
              </a:ext>
            </a:extLst>
          </p:cNvPr>
          <p:cNvCxnSpPr>
            <a:endCxn id="70" idx="3"/>
          </p:cNvCxnSpPr>
          <p:nvPr/>
        </p:nvCxnSpPr>
        <p:spPr>
          <a:xfrm flipH="1" flipV="1">
            <a:off x="7784979" y="3487291"/>
            <a:ext cx="660264" cy="341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A8D41A50-CD30-40AA-B758-C71EEA3D7451}"/>
              </a:ext>
            </a:extLst>
          </p:cNvPr>
          <p:cNvCxnSpPr>
            <a:endCxn id="67" idx="2"/>
          </p:cNvCxnSpPr>
          <p:nvPr/>
        </p:nvCxnSpPr>
        <p:spPr>
          <a:xfrm flipV="1">
            <a:off x="9379811" y="3495141"/>
            <a:ext cx="137584" cy="3420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03181B0-E704-42C1-A047-636D760A8A92}"/>
              </a:ext>
            </a:extLst>
          </p:cNvPr>
          <p:cNvCxnSpPr/>
          <p:nvPr/>
        </p:nvCxnSpPr>
        <p:spPr>
          <a:xfrm flipV="1">
            <a:off x="10010999" y="3561944"/>
            <a:ext cx="264385" cy="27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0" name="Picture 79">
            <a:extLst>
              <a:ext uri="{FF2B5EF4-FFF2-40B4-BE49-F238E27FC236}">
                <a16:creationId xmlns:a16="http://schemas.microsoft.com/office/drawing/2014/main" id="{F15F3A86-ABAA-48A0-93FA-AC1A410124CE}"/>
              </a:ext>
            </a:extLst>
          </p:cNvPr>
          <p:cNvPicPr>
            <a:picLocks noChangeAspect="1"/>
          </p:cNvPicPr>
          <p:nvPr/>
        </p:nvPicPr>
        <p:blipFill>
          <a:blip r:embed="rId3"/>
          <a:stretch>
            <a:fillRect/>
          </a:stretch>
        </p:blipFill>
        <p:spPr>
          <a:xfrm>
            <a:off x="6202645" y="2294385"/>
            <a:ext cx="1355876" cy="1217350"/>
          </a:xfrm>
          <a:prstGeom prst="rect">
            <a:avLst/>
          </a:prstGeom>
        </p:spPr>
      </p:pic>
      <p:cxnSp>
        <p:nvCxnSpPr>
          <p:cNvPr id="82" name="Straight Arrow Connector 81">
            <a:extLst>
              <a:ext uri="{FF2B5EF4-FFF2-40B4-BE49-F238E27FC236}">
                <a16:creationId xmlns:a16="http://schemas.microsoft.com/office/drawing/2014/main" id="{F31A4D1B-7BE5-4BFD-BA53-4CC195618249}"/>
              </a:ext>
            </a:extLst>
          </p:cNvPr>
          <p:cNvCxnSpPr/>
          <p:nvPr/>
        </p:nvCxnSpPr>
        <p:spPr>
          <a:xfrm flipH="1" flipV="1">
            <a:off x="7053130" y="3009023"/>
            <a:ext cx="341857" cy="3635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6133F6CB-B309-4C44-AD1B-45EBADE9FC54}"/>
              </a:ext>
            </a:extLst>
          </p:cNvPr>
          <p:cNvCxnSpPr>
            <a:cxnSpLocks/>
            <a:stCxn id="69" idx="0"/>
            <a:endCxn id="6" idx="2"/>
          </p:cNvCxnSpPr>
          <p:nvPr/>
        </p:nvCxnSpPr>
        <p:spPr>
          <a:xfrm flipV="1">
            <a:off x="8445244" y="2719550"/>
            <a:ext cx="15396" cy="2894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5AB9445B-B1E9-4608-9139-AA6CE4DEBE1F}"/>
              </a:ext>
            </a:extLst>
          </p:cNvPr>
          <p:cNvCxnSpPr/>
          <p:nvPr/>
        </p:nvCxnSpPr>
        <p:spPr>
          <a:xfrm flipV="1">
            <a:off x="9544198" y="2412919"/>
            <a:ext cx="126293" cy="6748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F745189D-212E-40AF-962D-ED1B5B27DA12}"/>
              </a:ext>
            </a:extLst>
          </p:cNvPr>
          <p:cNvCxnSpPr>
            <a:stCxn id="68" idx="0"/>
          </p:cNvCxnSpPr>
          <p:nvPr/>
        </p:nvCxnSpPr>
        <p:spPr>
          <a:xfrm flipV="1">
            <a:off x="10642188" y="2931163"/>
            <a:ext cx="122384" cy="2713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Rounded Corners 88">
            <a:extLst>
              <a:ext uri="{FF2B5EF4-FFF2-40B4-BE49-F238E27FC236}">
                <a16:creationId xmlns:a16="http://schemas.microsoft.com/office/drawing/2014/main" id="{C4C4E1A1-CA4A-4996-A771-7A0E849E8E0D}"/>
              </a:ext>
            </a:extLst>
          </p:cNvPr>
          <p:cNvSpPr/>
          <p:nvPr/>
        </p:nvSpPr>
        <p:spPr>
          <a:xfrm>
            <a:off x="7268378" y="4861302"/>
            <a:ext cx="1043914" cy="54153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 CLI</a:t>
            </a:r>
            <a:endParaRPr lang="en-NL" dirty="0"/>
          </a:p>
        </p:txBody>
      </p:sp>
      <p:sp>
        <p:nvSpPr>
          <p:cNvPr id="90" name="Rectangle: Rounded Corners 89">
            <a:extLst>
              <a:ext uri="{FF2B5EF4-FFF2-40B4-BE49-F238E27FC236}">
                <a16:creationId xmlns:a16="http://schemas.microsoft.com/office/drawing/2014/main" id="{A80128EB-38BA-4F1D-B3B7-33144AC587EC}"/>
              </a:ext>
            </a:extLst>
          </p:cNvPr>
          <p:cNvSpPr/>
          <p:nvPr/>
        </p:nvSpPr>
        <p:spPr>
          <a:xfrm>
            <a:off x="8750990" y="4861302"/>
            <a:ext cx="1043914" cy="54153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SDK</a:t>
            </a:r>
            <a:endParaRPr lang="en-NL" dirty="0"/>
          </a:p>
        </p:txBody>
      </p:sp>
      <p:sp>
        <p:nvSpPr>
          <p:cNvPr id="91" name="Rectangle: Rounded Corners 90">
            <a:extLst>
              <a:ext uri="{FF2B5EF4-FFF2-40B4-BE49-F238E27FC236}">
                <a16:creationId xmlns:a16="http://schemas.microsoft.com/office/drawing/2014/main" id="{6BA9B416-1355-4296-B4BA-0650DEFA41B6}"/>
              </a:ext>
            </a:extLst>
          </p:cNvPr>
          <p:cNvSpPr/>
          <p:nvPr/>
        </p:nvSpPr>
        <p:spPr>
          <a:xfrm>
            <a:off x="10245052" y="4873077"/>
            <a:ext cx="1043914" cy="54153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err="1"/>
              <a:t>Terraform</a:t>
            </a:r>
            <a:r>
              <a:rPr lang="nl-NL" sz="1400" dirty="0"/>
              <a:t> Provider</a:t>
            </a:r>
            <a:endParaRPr lang="en-NL" sz="1400" dirty="0"/>
          </a:p>
        </p:txBody>
      </p:sp>
      <p:cxnSp>
        <p:nvCxnSpPr>
          <p:cNvPr id="93" name="Straight Arrow Connector 92">
            <a:extLst>
              <a:ext uri="{FF2B5EF4-FFF2-40B4-BE49-F238E27FC236}">
                <a16:creationId xmlns:a16="http://schemas.microsoft.com/office/drawing/2014/main" id="{B012C141-BF23-41E1-9A26-D645CA314A3A}"/>
              </a:ext>
            </a:extLst>
          </p:cNvPr>
          <p:cNvCxnSpPr>
            <a:endCxn id="5" idx="2"/>
          </p:cNvCxnSpPr>
          <p:nvPr/>
        </p:nvCxnSpPr>
        <p:spPr>
          <a:xfrm flipH="1" flipV="1">
            <a:off x="9232998" y="4227990"/>
            <a:ext cx="7605" cy="6107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1E6A1050-7B05-4FD2-A5F6-E5BA9B3DE57C}"/>
              </a:ext>
            </a:extLst>
          </p:cNvPr>
          <p:cNvCxnSpPr>
            <a:stCxn id="89" idx="0"/>
          </p:cNvCxnSpPr>
          <p:nvPr/>
        </p:nvCxnSpPr>
        <p:spPr>
          <a:xfrm flipV="1">
            <a:off x="7790335" y="4227990"/>
            <a:ext cx="430608" cy="633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C1A52E5B-7B33-4660-9793-EB3D3D4A9CFB}"/>
              </a:ext>
            </a:extLst>
          </p:cNvPr>
          <p:cNvCxnSpPr/>
          <p:nvPr/>
        </p:nvCxnSpPr>
        <p:spPr>
          <a:xfrm flipH="1" flipV="1">
            <a:off x="9607344" y="4206443"/>
            <a:ext cx="664507" cy="6548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9" name="Picture 98">
            <a:extLst>
              <a:ext uri="{FF2B5EF4-FFF2-40B4-BE49-F238E27FC236}">
                <a16:creationId xmlns:a16="http://schemas.microsoft.com/office/drawing/2014/main" id="{5082EE19-38E2-48A5-AD7B-2914D03CEC4A}"/>
              </a:ext>
            </a:extLst>
          </p:cNvPr>
          <p:cNvPicPr>
            <a:picLocks noChangeAspect="1"/>
          </p:cNvPicPr>
          <p:nvPr/>
        </p:nvPicPr>
        <p:blipFill>
          <a:blip r:embed="rId4"/>
          <a:stretch>
            <a:fillRect/>
          </a:stretch>
        </p:blipFill>
        <p:spPr>
          <a:xfrm>
            <a:off x="1092857" y="3534952"/>
            <a:ext cx="3574090" cy="647756"/>
          </a:xfrm>
          <a:prstGeom prst="rect">
            <a:avLst/>
          </a:prstGeom>
        </p:spPr>
      </p:pic>
      <p:pic>
        <p:nvPicPr>
          <p:cNvPr id="100" name="Picture 99">
            <a:extLst>
              <a:ext uri="{FF2B5EF4-FFF2-40B4-BE49-F238E27FC236}">
                <a16:creationId xmlns:a16="http://schemas.microsoft.com/office/drawing/2014/main" id="{A69F2283-3CAA-48B3-8E5B-0D799421C5E4}"/>
              </a:ext>
            </a:extLst>
          </p:cNvPr>
          <p:cNvPicPr>
            <a:picLocks noChangeAspect="1"/>
          </p:cNvPicPr>
          <p:nvPr/>
        </p:nvPicPr>
        <p:blipFill>
          <a:blip r:embed="rId5"/>
          <a:stretch>
            <a:fillRect/>
          </a:stretch>
        </p:blipFill>
        <p:spPr>
          <a:xfrm>
            <a:off x="1227484" y="2681390"/>
            <a:ext cx="1889924" cy="365792"/>
          </a:xfrm>
          <a:prstGeom prst="rect">
            <a:avLst/>
          </a:prstGeom>
        </p:spPr>
      </p:pic>
      <p:pic>
        <p:nvPicPr>
          <p:cNvPr id="101" name="Picture 100">
            <a:extLst>
              <a:ext uri="{FF2B5EF4-FFF2-40B4-BE49-F238E27FC236}">
                <a16:creationId xmlns:a16="http://schemas.microsoft.com/office/drawing/2014/main" id="{793D426F-4704-4AAD-8B2C-BAEBB724771D}"/>
              </a:ext>
            </a:extLst>
          </p:cNvPr>
          <p:cNvPicPr>
            <a:picLocks noChangeAspect="1"/>
          </p:cNvPicPr>
          <p:nvPr/>
        </p:nvPicPr>
        <p:blipFill>
          <a:blip r:embed="rId6"/>
          <a:stretch>
            <a:fillRect/>
          </a:stretch>
        </p:blipFill>
        <p:spPr>
          <a:xfrm>
            <a:off x="1127059" y="4730573"/>
            <a:ext cx="5349704" cy="426757"/>
          </a:xfrm>
          <a:prstGeom prst="rect">
            <a:avLst/>
          </a:prstGeom>
        </p:spPr>
      </p:pic>
      <p:pic>
        <p:nvPicPr>
          <p:cNvPr id="10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523660FB-5E28-4D91-B33A-712A6189512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94222" y="5549552"/>
            <a:ext cx="1033554" cy="57879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772DE4E4-AD99-43A1-AAA9-D66DFC964AA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4422" y="5487611"/>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4FE6DBB-D8E1-460D-B323-CDEFB287C35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959638" y="6179563"/>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90907ED0-ABA0-4522-9907-11CB39CE3C4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47030" y="6176963"/>
            <a:ext cx="1730631" cy="584556"/>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862EB0B3-D725-4510-9575-BFF4104D693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870619" y="6128461"/>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a:extLst>
              <a:ext uri="{FF2B5EF4-FFF2-40B4-BE49-F238E27FC236}">
                <a16:creationId xmlns:a16="http://schemas.microsoft.com/office/drawing/2014/main" id="{8708CB3C-E47C-43E6-8BA0-1B527B17F64D}"/>
              </a:ext>
            </a:extLst>
          </p:cNvPr>
          <p:cNvPicPr>
            <a:picLocks noChangeAspect="1"/>
          </p:cNvPicPr>
          <p:nvPr/>
        </p:nvPicPr>
        <p:blipFill>
          <a:blip r:embed="rId12">
            <a:clrChange>
              <a:clrFrom>
                <a:srgbClr val="000000"/>
              </a:clrFrom>
              <a:clrTo>
                <a:srgbClr val="000000">
                  <a:alpha val="0"/>
                </a:srgbClr>
              </a:clrTo>
            </a:clrChange>
          </a:blip>
          <a:stretch>
            <a:fillRect/>
          </a:stretch>
        </p:blipFill>
        <p:spPr>
          <a:xfrm>
            <a:off x="10679478" y="5733490"/>
            <a:ext cx="914237" cy="344495"/>
          </a:xfrm>
          <a:prstGeom prst="rect">
            <a:avLst/>
          </a:prstGeom>
        </p:spPr>
      </p:pic>
      <p:pic>
        <p:nvPicPr>
          <p:cNvPr id="109" name="Picture 108">
            <a:extLst>
              <a:ext uri="{FF2B5EF4-FFF2-40B4-BE49-F238E27FC236}">
                <a16:creationId xmlns:a16="http://schemas.microsoft.com/office/drawing/2014/main" id="{1E6AE6D3-31C2-4054-880A-2616580539BF}"/>
              </a:ext>
            </a:extLst>
          </p:cNvPr>
          <p:cNvPicPr>
            <a:picLocks noChangeAspect="1"/>
          </p:cNvPicPr>
          <p:nvPr/>
        </p:nvPicPr>
        <p:blipFill>
          <a:blip r:embed="rId13"/>
          <a:stretch>
            <a:fillRect/>
          </a:stretch>
        </p:blipFill>
        <p:spPr>
          <a:xfrm>
            <a:off x="4483176" y="5426167"/>
            <a:ext cx="3020224" cy="1335352"/>
          </a:xfrm>
          <a:prstGeom prst="rect">
            <a:avLst/>
          </a:prstGeom>
        </p:spPr>
      </p:pic>
    </p:spTree>
    <p:extLst>
      <p:ext uri="{BB962C8B-B14F-4D97-AF65-F5344CB8AC3E}">
        <p14:creationId xmlns:p14="http://schemas.microsoft.com/office/powerpoint/2010/main" val="3373292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ABEEB-13A1-4714-9FF4-BEF7547E5F38}"/>
              </a:ext>
            </a:extLst>
          </p:cNvPr>
          <p:cNvSpPr>
            <a:spLocks noGrp="1"/>
          </p:cNvSpPr>
          <p:nvPr>
            <p:ph type="title"/>
          </p:nvPr>
        </p:nvSpPr>
        <p:spPr/>
        <p:txBody>
          <a:bodyPr/>
          <a:lstStyle/>
          <a:p>
            <a:r>
              <a:rPr lang="nl-NL" dirty="0"/>
              <a:t>Resource </a:t>
            </a:r>
            <a:r>
              <a:rPr lang="nl-NL" dirty="0" err="1"/>
              <a:t>Principal</a:t>
            </a:r>
            <a:endParaRPr lang="en-NL" dirty="0"/>
          </a:p>
        </p:txBody>
      </p:sp>
      <p:sp>
        <p:nvSpPr>
          <p:cNvPr id="3" name="Content Placeholder 2">
            <a:extLst>
              <a:ext uri="{FF2B5EF4-FFF2-40B4-BE49-F238E27FC236}">
                <a16:creationId xmlns:a16="http://schemas.microsoft.com/office/drawing/2014/main" id="{6B5D11A9-3557-4F84-9D6F-169F0771DB46}"/>
              </a:ext>
            </a:extLst>
          </p:cNvPr>
          <p:cNvSpPr>
            <a:spLocks noGrp="1"/>
          </p:cNvSpPr>
          <p:nvPr>
            <p:ph idx="1"/>
          </p:nvPr>
        </p:nvSpPr>
        <p:spPr>
          <a:xfrm>
            <a:off x="838200" y="2141537"/>
            <a:ext cx="11116733" cy="4351338"/>
          </a:xfrm>
        </p:spPr>
        <p:txBody>
          <a:bodyPr>
            <a:normAutofit lnSpcReduction="10000"/>
          </a:bodyPr>
          <a:lstStyle/>
          <a:p>
            <a:r>
              <a:rPr lang="nl-NL" dirty="0" err="1"/>
              <a:t>Define</a:t>
            </a:r>
            <a:r>
              <a:rPr lang="nl-NL" dirty="0"/>
              <a:t> a </a:t>
            </a:r>
            <a:r>
              <a:rPr lang="nl-NL" dirty="0" err="1"/>
              <a:t>Dynamic</a:t>
            </a:r>
            <a:r>
              <a:rPr lang="nl-NL" dirty="0"/>
              <a:t> Group</a:t>
            </a:r>
          </a:p>
          <a:p>
            <a:pPr lvl="1"/>
            <a:r>
              <a:rPr lang="nl-NL" dirty="0" err="1"/>
              <a:t>Define</a:t>
            </a:r>
            <a:r>
              <a:rPr lang="nl-NL" dirty="0"/>
              <a:t> Rules </a:t>
            </a:r>
            <a:r>
              <a:rPr lang="nl-NL" dirty="0" err="1"/>
              <a:t>to</a:t>
            </a:r>
            <a:r>
              <a:rPr lang="nl-NL" dirty="0"/>
              <a:t> select Resources </a:t>
            </a:r>
            <a:r>
              <a:rPr lang="nl-NL" dirty="0" err="1"/>
              <a:t>that</a:t>
            </a:r>
            <a:r>
              <a:rPr lang="nl-NL" dirty="0"/>
              <a:t> are </a:t>
            </a:r>
            <a:br>
              <a:rPr lang="nl-NL" dirty="0"/>
            </a:br>
            <a:r>
              <a:rPr lang="nl-NL" dirty="0" err="1"/>
              <a:t>to</a:t>
            </a:r>
            <a:r>
              <a:rPr lang="nl-NL" dirty="0"/>
              <a:t> </a:t>
            </a:r>
            <a:r>
              <a:rPr lang="nl-NL" dirty="0" err="1"/>
              <a:t>be</a:t>
            </a:r>
            <a:r>
              <a:rPr lang="nl-NL" dirty="0"/>
              <a:t> </a:t>
            </a:r>
            <a:r>
              <a:rPr lang="nl-NL" dirty="0" err="1"/>
              <a:t>included</a:t>
            </a:r>
            <a:r>
              <a:rPr lang="nl-NL" dirty="0"/>
              <a:t> in </a:t>
            </a:r>
            <a:r>
              <a:rPr lang="nl-NL" dirty="0" err="1"/>
              <a:t>the</a:t>
            </a:r>
            <a:r>
              <a:rPr lang="nl-NL" dirty="0"/>
              <a:t> </a:t>
            </a:r>
            <a:r>
              <a:rPr lang="nl-NL" dirty="0" err="1"/>
              <a:t>group</a:t>
            </a:r>
            <a:endParaRPr lang="nl-NL" dirty="0"/>
          </a:p>
          <a:p>
            <a:r>
              <a:rPr lang="nl-NL" dirty="0" err="1"/>
              <a:t>Define</a:t>
            </a:r>
            <a:r>
              <a:rPr lang="nl-NL" dirty="0"/>
              <a:t> </a:t>
            </a:r>
            <a:r>
              <a:rPr lang="nl-NL" dirty="0" err="1"/>
              <a:t>Policies</a:t>
            </a:r>
            <a:r>
              <a:rPr lang="nl-NL" dirty="0"/>
              <a:t> </a:t>
            </a:r>
            <a:r>
              <a:rPr lang="nl-NL" dirty="0" err="1"/>
              <a:t>to</a:t>
            </a:r>
            <a:r>
              <a:rPr lang="nl-NL" dirty="0"/>
              <a:t> </a:t>
            </a:r>
            <a:r>
              <a:rPr lang="nl-NL" dirty="0" err="1"/>
              <a:t>grant</a:t>
            </a:r>
            <a:r>
              <a:rPr lang="nl-NL" dirty="0"/>
              <a:t> privileges </a:t>
            </a:r>
            <a:r>
              <a:rPr lang="nl-NL" dirty="0" err="1"/>
              <a:t>to</a:t>
            </a:r>
            <a:r>
              <a:rPr lang="nl-NL" dirty="0"/>
              <a:t> members of </a:t>
            </a:r>
            <a:r>
              <a:rPr lang="nl-NL" dirty="0" err="1"/>
              <a:t>the</a:t>
            </a:r>
            <a:r>
              <a:rPr lang="nl-NL" dirty="0"/>
              <a:t> </a:t>
            </a:r>
            <a:r>
              <a:rPr lang="nl-NL" dirty="0" err="1"/>
              <a:t>group</a:t>
            </a:r>
            <a:endParaRPr lang="nl-NL" dirty="0"/>
          </a:p>
          <a:p>
            <a:r>
              <a:rPr lang="nl-NL" dirty="0" err="1"/>
              <a:t>When</a:t>
            </a:r>
            <a:r>
              <a:rPr lang="nl-NL" dirty="0"/>
              <a:t> a </a:t>
            </a:r>
            <a:r>
              <a:rPr lang="nl-NL" dirty="0" err="1"/>
              <a:t>Function</a:t>
            </a:r>
            <a:r>
              <a:rPr lang="nl-NL" dirty="0"/>
              <a:t> is in a </a:t>
            </a:r>
            <a:r>
              <a:rPr lang="nl-NL" dirty="0" err="1"/>
              <a:t>Dynamic</a:t>
            </a:r>
            <a:r>
              <a:rPr lang="nl-NL" dirty="0"/>
              <a:t> Group, </a:t>
            </a:r>
            <a:r>
              <a:rPr lang="nl-NL" dirty="0" err="1"/>
              <a:t>it</a:t>
            </a:r>
            <a:r>
              <a:rPr lang="nl-NL" dirty="0"/>
              <a:t> </a:t>
            </a:r>
            <a:r>
              <a:rPr lang="nl-NL" dirty="0" err="1"/>
              <a:t>inherits</a:t>
            </a:r>
            <a:r>
              <a:rPr lang="nl-NL" dirty="0"/>
              <a:t> </a:t>
            </a:r>
            <a:r>
              <a:rPr lang="nl-NL" dirty="0" err="1"/>
              <a:t>the</a:t>
            </a:r>
            <a:r>
              <a:rPr lang="nl-NL" dirty="0"/>
              <a:t> privileges </a:t>
            </a:r>
            <a:r>
              <a:rPr lang="nl-NL" dirty="0" err="1"/>
              <a:t>and</a:t>
            </a:r>
            <a:r>
              <a:rPr lang="nl-NL" dirty="0"/>
              <a:t> </a:t>
            </a:r>
            <a:r>
              <a:rPr lang="nl-NL" dirty="0" err="1"/>
              <a:t>becomes</a:t>
            </a:r>
            <a:r>
              <a:rPr lang="nl-NL" dirty="0"/>
              <a:t> “Resource </a:t>
            </a:r>
            <a:r>
              <a:rPr lang="nl-NL" dirty="0" err="1"/>
              <a:t>Principal</a:t>
            </a:r>
            <a:r>
              <a:rPr lang="nl-NL" dirty="0"/>
              <a:t> </a:t>
            </a:r>
            <a:r>
              <a:rPr lang="nl-NL" dirty="0" err="1"/>
              <a:t>enabled</a:t>
            </a:r>
            <a:r>
              <a:rPr lang="nl-NL" dirty="0"/>
              <a:t>”</a:t>
            </a:r>
          </a:p>
          <a:p>
            <a:pPr lvl="1"/>
            <a:r>
              <a:rPr lang="en-US" dirty="0"/>
              <a:t>a series of environment variables is available from within the RP enabled function: </a:t>
            </a:r>
          </a:p>
          <a:p>
            <a:pPr lvl="1"/>
            <a:r>
              <a:rPr lang="en-US" dirty="0"/>
              <a:t>OCI_RESOURCE_PRINCIPAL_RPST: the path to a file containing the Remote Principal Session Token (RPST) -  formatted as a JWT and with claims that identify the tenancy and compartment that the function resides within</a:t>
            </a:r>
          </a:p>
          <a:p>
            <a:pPr lvl="1"/>
            <a:r>
              <a:rPr lang="en-US" dirty="0"/>
              <a:t>OCI_RESOURCE_PRINCIPAL_PRIVATE_PEM : the path to a private key that we'll also use to sign our request</a:t>
            </a:r>
          </a:p>
          <a:p>
            <a:pPr lvl="1"/>
            <a:endParaRPr lang="en-US" dirty="0"/>
          </a:p>
          <a:p>
            <a:pPr lvl="1"/>
            <a:endParaRPr lang="en-US" dirty="0"/>
          </a:p>
          <a:p>
            <a:pPr lvl="1"/>
            <a:endParaRPr lang="nl-NL" dirty="0"/>
          </a:p>
          <a:p>
            <a:endParaRPr lang="en-NL" dirty="0"/>
          </a:p>
        </p:txBody>
      </p:sp>
      <p:pic>
        <p:nvPicPr>
          <p:cNvPr id="4" name="Picture 2">
            <a:extLst>
              <a:ext uri="{FF2B5EF4-FFF2-40B4-BE49-F238E27FC236}">
                <a16:creationId xmlns:a16="http://schemas.microsoft.com/office/drawing/2014/main" id="{E5452871-E540-4F18-88CC-B341E205DC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674"/>
          <a:stretch/>
        </p:blipFill>
        <p:spPr bwMode="auto">
          <a:xfrm>
            <a:off x="7719655" y="365125"/>
            <a:ext cx="3896610" cy="283439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0BB97A76-C056-4616-AC95-306ED15EB1A6}"/>
              </a:ext>
            </a:extLst>
          </p:cNvPr>
          <p:cNvSpPr/>
          <p:nvPr/>
        </p:nvSpPr>
        <p:spPr>
          <a:xfrm>
            <a:off x="8424639" y="593317"/>
            <a:ext cx="835511" cy="456389"/>
          </a:xfrm>
          <a:prstGeom prst="roundRect">
            <a:avLst/>
          </a:prstGeom>
          <a:solidFill>
            <a:srgbClr val="D135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err="1"/>
              <a:t>Dynamic</a:t>
            </a:r>
            <a:r>
              <a:rPr lang="nl-NL" sz="1200" dirty="0"/>
              <a:t> Group</a:t>
            </a:r>
            <a:endParaRPr lang="en-NL" sz="1200" dirty="0"/>
          </a:p>
        </p:txBody>
      </p:sp>
      <p:sp>
        <p:nvSpPr>
          <p:cNvPr id="6" name="Rectangle: Rounded Corners 5">
            <a:extLst>
              <a:ext uri="{FF2B5EF4-FFF2-40B4-BE49-F238E27FC236}">
                <a16:creationId xmlns:a16="http://schemas.microsoft.com/office/drawing/2014/main" id="{4092999E-890A-4FA0-B32E-5845B07D2D63}"/>
              </a:ext>
            </a:extLst>
          </p:cNvPr>
          <p:cNvSpPr/>
          <p:nvPr/>
        </p:nvSpPr>
        <p:spPr>
          <a:xfrm>
            <a:off x="7759459" y="987756"/>
            <a:ext cx="509359" cy="265575"/>
          </a:xfrm>
          <a:prstGeom prst="roundRect">
            <a:avLst/>
          </a:prstGeom>
          <a:solidFill>
            <a:srgbClr val="D135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err="1"/>
              <a:t>Rule</a:t>
            </a:r>
            <a:endParaRPr lang="en-NL" sz="1200" dirty="0"/>
          </a:p>
        </p:txBody>
      </p:sp>
      <p:sp>
        <p:nvSpPr>
          <p:cNvPr id="7" name="Rectangle: Rounded Corners 6">
            <a:extLst>
              <a:ext uri="{FF2B5EF4-FFF2-40B4-BE49-F238E27FC236}">
                <a16:creationId xmlns:a16="http://schemas.microsoft.com/office/drawing/2014/main" id="{0C71EF67-8D95-461A-A4A6-5A6B3EB8E563}"/>
              </a:ext>
            </a:extLst>
          </p:cNvPr>
          <p:cNvSpPr/>
          <p:nvPr/>
        </p:nvSpPr>
        <p:spPr>
          <a:xfrm>
            <a:off x="9415971" y="821512"/>
            <a:ext cx="634253" cy="347981"/>
          </a:xfrm>
          <a:prstGeom prst="roundRect">
            <a:avLst/>
          </a:prstGeom>
          <a:solidFill>
            <a:srgbClr val="D135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Policy</a:t>
            </a:r>
            <a:endParaRPr lang="en-NL" sz="1200" dirty="0"/>
          </a:p>
        </p:txBody>
      </p:sp>
      <p:cxnSp>
        <p:nvCxnSpPr>
          <p:cNvPr id="9" name="Connector: Elbow 8">
            <a:extLst>
              <a:ext uri="{FF2B5EF4-FFF2-40B4-BE49-F238E27FC236}">
                <a16:creationId xmlns:a16="http://schemas.microsoft.com/office/drawing/2014/main" id="{99B06B85-50A0-473E-9EAC-BB436ACC9769}"/>
              </a:ext>
            </a:extLst>
          </p:cNvPr>
          <p:cNvCxnSpPr>
            <a:stCxn id="7" idx="2"/>
          </p:cNvCxnSpPr>
          <p:nvPr/>
        </p:nvCxnSpPr>
        <p:spPr>
          <a:xfrm rot="16200000" flipH="1">
            <a:off x="9927208" y="975383"/>
            <a:ext cx="83838" cy="472058"/>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F1B2EB25-D1DE-4289-B0C2-92B699B79558}"/>
              </a:ext>
            </a:extLst>
          </p:cNvPr>
          <p:cNvCxnSpPr>
            <a:stCxn id="7" idx="1"/>
            <a:endCxn id="5" idx="2"/>
          </p:cNvCxnSpPr>
          <p:nvPr/>
        </p:nvCxnSpPr>
        <p:spPr>
          <a:xfrm rot="10800000" flipV="1">
            <a:off x="8842395" y="995502"/>
            <a:ext cx="573576" cy="54203"/>
          </a:xfrm>
          <a:prstGeom prst="bentConnector4">
            <a:avLst>
              <a:gd name="adj1" fmla="val 13583"/>
              <a:gd name="adj2" fmla="val 326203"/>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58AFBA07-B6A6-4AE3-85AF-1AD64C9261D1}"/>
              </a:ext>
            </a:extLst>
          </p:cNvPr>
          <p:cNvCxnSpPr>
            <a:stCxn id="5" idx="1"/>
            <a:endCxn id="6" idx="0"/>
          </p:cNvCxnSpPr>
          <p:nvPr/>
        </p:nvCxnSpPr>
        <p:spPr>
          <a:xfrm rot="10800000" flipV="1">
            <a:off x="8014139" y="821512"/>
            <a:ext cx="410500" cy="16624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B6605893-74AC-4BB0-8BDB-46F47357231C}"/>
              </a:ext>
            </a:extLst>
          </p:cNvPr>
          <p:cNvCxnSpPr>
            <a:stCxn id="6" idx="2"/>
          </p:cNvCxnSpPr>
          <p:nvPr/>
        </p:nvCxnSpPr>
        <p:spPr>
          <a:xfrm rot="16200000" flipH="1">
            <a:off x="7830163" y="1437306"/>
            <a:ext cx="622631" cy="254679"/>
          </a:xfrm>
          <a:prstGeom prst="bentConnector3">
            <a:avLst>
              <a:gd name="adj1" fmla="val 100767"/>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4">
            <a:extLst>
              <a:ext uri="{FF2B5EF4-FFF2-40B4-BE49-F238E27FC236}">
                <a16:creationId xmlns:a16="http://schemas.microsoft.com/office/drawing/2014/main" id="{3E4E91C3-DAD6-40F7-97A0-6F84BDBB107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5743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B6C2-A5B4-4C05-8D85-B518CCE652C6}"/>
              </a:ext>
            </a:extLst>
          </p:cNvPr>
          <p:cNvSpPr>
            <a:spLocks noGrp="1"/>
          </p:cNvSpPr>
          <p:nvPr>
            <p:ph type="title"/>
          </p:nvPr>
        </p:nvSpPr>
        <p:spPr/>
        <p:txBody>
          <a:bodyPr/>
          <a:lstStyle/>
          <a:p>
            <a:r>
              <a:rPr lang="nl-NL" dirty="0" err="1"/>
              <a:t>Function</a:t>
            </a:r>
            <a:r>
              <a:rPr lang="nl-NL" dirty="0"/>
              <a:t> as Resource </a:t>
            </a:r>
            <a:r>
              <a:rPr lang="nl-NL" dirty="0" err="1"/>
              <a:t>Principal</a:t>
            </a:r>
            <a:r>
              <a:rPr lang="nl-NL" dirty="0"/>
              <a:t> </a:t>
            </a:r>
            <a:r>
              <a:rPr lang="nl-NL" dirty="0" err="1"/>
              <a:t>that</a:t>
            </a:r>
            <a:r>
              <a:rPr lang="nl-NL" dirty="0"/>
              <a:t> </a:t>
            </a:r>
            <a:r>
              <a:rPr lang="nl-NL" dirty="0" err="1"/>
              <a:t>reads</a:t>
            </a:r>
            <a:r>
              <a:rPr lang="nl-NL" dirty="0"/>
              <a:t> </a:t>
            </a:r>
            <a:r>
              <a:rPr lang="nl-NL" dirty="0" err="1"/>
              <a:t>secrets</a:t>
            </a:r>
            <a:r>
              <a:rPr lang="nl-NL" dirty="0"/>
              <a:t> </a:t>
            </a:r>
            <a:r>
              <a:rPr lang="nl-NL" dirty="0" err="1"/>
              <a:t>within</a:t>
            </a:r>
            <a:r>
              <a:rPr lang="nl-NL" dirty="0"/>
              <a:t> a </a:t>
            </a:r>
            <a:r>
              <a:rPr lang="nl-NL" dirty="0" err="1"/>
              <a:t>compartment</a:t>
            </a:r>
            <a:endParaRPr lang="en-NL" dirty="0"/>
          </a:p>
        </p:txBody>
      </p:sp>
      <p:sp>
        <p:nvSpPr>
          <p:cNvPr id="4" name="Cloud 3">
            <a:extLst>
              <a:ext uri="{FF2B5EF4-FFF2-40B4-BE49-F238E27FC236}">
                <a16:creationId xmlns:a16="http://schemas.microsoft.com/office/drawing/2014/main" id="{C04E7952-EB69-4270-ADFF-185206210829}"/>
              </a:ext>
            </a:extLst>
          </p:cNvPr>
          <p:cNvSpPr/>
          <p:nvPr/>
        </p:nvSpPr>
        <p:spPr>
          <a:xfrm>
            <a:off x="214489" y="1690688"/>
            <a:ext cx="5746044" cy="4281134"/>
          </a:xfrm>
          <a:prstGeom prst="cloud">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p>
        </p:txBody>
      </p:sp>
      <p:sp>
        <p:nvSpPr>
          <p:cNvPr id="5" name="Rectangle: Rounded Corners 4">
            <a:extLst>
              <a:ext uri="{FF2B5EF4-FFF2-40B4-BE49-F238E27FC236}">
                <a16:creationId xmlns:a16="http://schemas.microsoft.com/office/drawing/2014/main" id="{3D7B2779-0FDE-412B-A2AA-77A67D11B065}"/>
              </a:ext>
            </a:extLst>
          </p:cNvPr>
          <p:cNvSpPr/>
          <p:nvPr/>
        </p:nvSpPr>
        <p:spPr>
          <a:xfrm>
            <a:off x="1322494" y="3050980"/>
            <a:ext cx="2024109" cy="3994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 REST </a:t>
            </a:r>
            <a:r>
              <a:rPr lang="nl-NL" dirty="0" err="1"/>
              <a:t>APIs</a:t>
            </a:r>
            <a:endParaRPr lang="en-NL" dirty="0"/>
          </a:p>
        </p:txBody>
      </p:sp>
      <p:sp>
        <p:nvSpPr>
          <p:cNvPr id="6" name="Rectangle: Rounded Corners 5">
            <a:extLst>
              <a:ext uri="{FF2B5EF4-FFF2-40B4-BE49-F238E27FC236}">
                <a16:creationId xmlns:a16="http://schemas.microsoft.com/office/drawing/2014/main" id="{86E930B9-8F63-4F3B-9693-2358BCF9E0FB}"/>
              </a:ext>
            </a:extLst>
          </p:cNvPr>
          <p:cNvSpPr/>
          <p:nvPr/>
        </p:nvSpPr>
        <p:spPr>
          <a:xfrm>
            <a:off x="3771889" y="1844022"/>
            <a:ext cx="1207363" cy="1119131"/>
          </a:xfrm>
          <a:prstGeom prst="roundRect">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C00000"/>
                </a:solidFill>
              </a:rPr>
              <a:t>Resource</a:t>
            </a:r>
          </a:p>
          <a:p>
            <a:pPr algn="ctr"/>
            <a:endParaRPr lang="nl-NL" dirty="0">
              <a:solidFill>
                <a:srgbClr val="C00000"/>
              </a:solidFill>
            </a:endParaRPr>
          </a:p>
          <a:p>
            <a:pPr algn="ctr"/>
            <a:endParaRPr lang="nl-NL" dirty="0">
              <a:solidFill>
                <a:srgbClr val="C00000"/>
              </a:solidFill>
            </a:endParaRPr>
          </a:p>
          <a:p>
            <a:pPr algn="ctr"/>
            <a:endParaRPr lang="en-NL" dirty="0">
              <a:solidFill>
                <a:srgbClr val="C00000"/>
              </a:solidFill>
            </a:endParaRPr>
          </a:p>
        </p:txBody>
      </p:sp>
      <p:sp>
        <p:nvSpPr>
          <p:cNvPr id="12" name="Rectangle: Rounded Corners 11">
            <a:extLst>
              <a:ext uri="{FF2B5EF4-FFF2-40B4-BE49-F238E27FC236}">
                <a16:creationId xmlns:a16="http://schemas.microsoft.com/office/drawing/2014/main" id="{5503A239-E069-4A0A-BE0C-71892B1A7EE9}"/>
              </a:ext>
            </a:extLst>
          </p:cNvPr>
          <p:cNvSpPr/>
          <p:nvPr/>
        </p:nvSpPr>
        <p:spPr>
          <a:xfrm>
            <a:off x="2070656" y="2220004"/>
            <a:ext cx="823773" cy="45012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Vault</a:t>
            </a:r>
            <a:r>
              <a:rPr lang="nl-NL" sz="1200" dirty="0"/>
              <a:t> </a:t>
            </a:r>
            <a:r>
              <a:rPr lang="nl-NL" sz="1200" dirty="0" err="1"/>
              <a:t>Secrets</a:t>
            </a:r>
            <a:endParaRPr lang="en-NL" sz="1200" dirty="0"/>
          </a:p>
        </p:txBody>
      </p:sp>
      <p:cxnSp>
        <p:nvCxnSpPr>
          <p:cNvPr id="13" name="Straight Arrow Connector 12">
            <a:extLst>
              <a:ext uri="{FF2B5EF4-FFF2-40B4-BE49-F238E27FC236}">
                <a16:creationId xmlns:a16="http://schemas.microsoft.com/office/drawing/2014/main" id="{3F040FAC-71B9-4077-8234-129064C62C44}"/>
              </a:ext>
            </a:extLst>
          </p:cNvPr>
          <p:cNvCxnSpPr>
            <a:cxnSpLocks/>
            <a:stCxn id="5" idx="0"/>
            <a:endCxn id="12" idx="2"/>
          </p:cNvCxnSpPr>
          <p:nvPr/>
        </p:nvCxnSpPr>
        <p:spPr>
          <a:xfrm flipV="1">
            <a:off x="2334549" y="2670133"/>
            <a:ext cx="147994" cy="3808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3864CE-6CAA-46AF-8836-806CFAE9F3FF}"/>
              </a:ext>
            </a:extLst>
          </p:cNvPr>
          <p:cNvCxnSpPr>
            <a:cxnSpLocks/>
            <a:stCxn id="12" idx="3"/>
            <a:endCxn id="6" idx="1"/>
          </p:cNvCxnSpPr>
          <p:nvPr/>
        </p:nvCxnSpPr>
        <p:spPr>
          <a:xfrm flipV="1">
            <a:off x="2894429" y="2403588"/>
            <a:ext cx="877460" cy="4148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F5A8CEE-783C-40CB-A1C3-8BA89B71F4D0}"/>
              </a:ext>
            </a:extLst>
          </p:cNvPr>
          <p:cNvSpPr/>
          <p:nvPr/>
        </p:nvSpPr>
        <p:spPr>
          <a:xfrm>
            <a:off x="1278168" y="4255029"/>
            <a:ext cx="2024109" cy="1119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Function</a:t>
            </a:r>
            <a:endParaRPr lang="nl-NL" dirty="0"/>
          </a:p>
          <a:p>
            <a:pPr algn="ctr"/>
            <a:endParaRPr lang="nl-NL" dirty="0"/>
          </a:p>
          <a:p>
            <a:pPr algn="ctr"/>
            <a:endParaRPr lang="en-NL" dirty="0"/>
          </a:p>
        </p:txBody>
      </p:sp>
      <p:pic>
        <p:nvPicPr>
          <p:cNvPr id="1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6932725-FCFD-42F0-856C-F11B0A711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182" y="4701087"/>
            <a:ext cx="1093898" cy="67011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E8926AD1-147F-460C-99D6-6C76E8C68EBD}"/>
              </a:ext>
            </a:extLst>
          </p:cNvPr>
          <p:cNvCxnSpPr>
            <a:cxnSpLocks/>
          </p:cNvCxnSpPr>
          <p:nvPr/>
        </p:nvCxnSpPr>
        <p:spPr>
          <a:xfrm flipV="1">
            <a:off x="1713435" y="3428978"/>
            <a:ext cx="44326" cy="8045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1D48C91A-712C-465D-9B18-7FC50D99E31C}"/>
              </a:ext>
            </a:extLst>
          </p:cNvPr>
          <p:cNvSpPr/>
          <p:nvPr/>
        </p:nvSpPr>
        <p:spPr>
          <a:xfrm>
            <a:off x="4005010" y="3785592"/>
            <a:ext cx="1131338" cy="69991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Dynamic</a:t>
            </a:r>
            <a:r>
              <a:rPr lang="nl-NL" dirty="0"/>
              <a:t> Group</a:t>
            </a:r>
            <a:endParaRPr lang="en-NL" dirty="0"/>
          </a:p>
        </p:txBody>
      </p:sp>
      <p:sp>
        <p:nvSpPr>
          <p:cNvPr id="26" name="Rectangle: Rounded Corners 25">
            <a:extLst>
              <a:ext uri="{FF2B5EF4-FFF2-40B4-BE49-F238E27FC236}">
                <a16:creationId xmlns:a16="http://schemas.microsoft.com/office/drawing/2014/main" id="{301FA4C2-3F20-4736-BBEB-73C6FC5ED812}"/>
              </a:ext>
            </a:extLst>
          </p:cNvPr>
          <p:cNvSpPr/>
          <p:nvPr/>
        </p:nvSpPr>
        <p:spPr>
          <a:xfrm>
            <a:off x="3972599" y="4842637"/>
            <a:ext cx="1131338" cy="4127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Rule</a:t>
            </a:r>
            <a:endParaRPr lang="en-NL" dirty="0"/>
          </a:p>
        </p:txBody>
      </p:sp>
      <p:cxnSp>
        <p:nvCxnSpPr>
          <p:cNvPr id="28" name="Straight Arrow Connector 27">
            <a:extLst>
              <a:ext uri="{FF2B5EF4-FFF2-40B4-BE49-F238E27FC236}">
                <a16:creationId xmlns:a16="http://schemas.microsoft.com/office/drawing/2014/main" id="{2FD9A243-81E1-4EC9-96E9-0820C7FA48EA}"/>
              </a:ext>
            </a:extLst>
          </p:cNvPr>
          <p:cNvCxnSpPr>
            <a:cxnSpLocks/>
            <a:endCxn id="24" idx="2"/>
          </p:cNvCxnSpPr>
          <p:nvPr/>
        </p:nvCxnSpPr>
        <p:spPr>
          <a:xfrm flipV="1">
            <a:off x="4570679" y="4485503"/>
            <a:ext cx="0" cy="3405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7529BC-2505-4BF9-85BE-2CC35861AAA1}"/>
              </a:ext>
            </a:extLst>
          </p:cNvPr>
          <p:cNvCxnSpPr>
            <a:stCxn id="26" idx="1"/>
          </p:cNvCxnSpPr>
          <p:nvPr/>
        </p:nvCxnSpPr>
        <p:spPr>
          <a:xfrm flipH="1" flipV="1">
            <a:off x="3334094" y="5048295"/>
            <a:ext cx="638505" cy="7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17D61246-C4FF-45A4-9BBA-9DC4D9B993D8}"/>
              </a:ext>
            </a:extLst>
          </p:cNvPr>
          <p:cNvSpPr/>
          <p:nvPr/>
        </p:nvSpPr>
        <p:spPr>
          <a:xfrm>
            <a:off x="3972599" y="3124070"/>
            <a:ext cx="1131338" cy="4127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Policy</a:t>
            </a:r>
            <a:endParaRPr lang="en-NL" dirty="0"/>
          </a:p>
        </p:txBody>
      </p:sp>
      <p:cxnSp>
        <p:nvCxnSpPr>
          <p:cNvPr id="37" name="Straight Arrow Connector 36">
            <a:extLst>
              <a:ext uri="{FF2B5EF4-FFF2-40B4-BE49-F238E27FC236}">
                <a16:creationId xmlns:a16="http://schemas.microsoft.com/office/drawing/2014/main" id="{CDBC7675-5ACB-4750-93D3-890FDB15996E}"/>
              </a:ext>
            </a:extLst>
          </p:cNvPr>
          <p:cNvCxnSpPr>
            <a:stCxn id="32" idx="2"/>
            <a:endCxn id="24" idx="0"/>
          </p:cNvCxnSpPr>
          <p:nvPr/>
        </p:nvCxnSpPr>
        <p:spPr>
          <a:xfrm>
            <a:off x="4538268" y="3536856"/>
            <a:ext cx="32411" cy="248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5CBFE8-04C0-4C5D-AD14-6D8268659224}"/>
              </a:ext>
            </a:extLst>
          </p:cNvPr>
          <p:cNvCxnSpPr>
            <a:stCxn id="32" idx="0"/>
          </p:cNvCxnSpPr>
          <p:nvPr/>
        </p:nvCxnSpPr>
        <p:spPr>
          <a:xfrm flipV="1">
            <a:off x="4538268" y="2941355"/>
            <a:ext cx="32411" cy="1827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02A7680A-D3F7-4BEA-8DE3-4868AADFE781}"/>
              </a:ext>
            </a:extLst>
          </p:cNvPr>
          <p:cNvSpPr/>
          <p:nvPr/>
        </p:nvSpPr>
        <p:spPr>
          <a:xfrm>
            <a:off x="2306131" y="3785284"/>
            <a:ext cx="346758" cy="572226"/>
          </a:xfrm>
          <a:prstGeom prst="down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1" name="Arrow: Down 40">
            <a:extLst>
              <a:ext uri="{FF2B5EF4-FFF2-40B4-BE49-F238E27FC236}">
                <a16:creationId xmlns:a16="http://schemas.microsoft.com/office/drawing/2014/main" id="{A8AF40BB-E39B-4DF1-9FFF-FE23D0EF3475}"/>
              </a:ext>
            </a:extLst>
          </p:cNvPr>
          <p:cNvSpPr/>
          <p:nvPr/>
        </p:nvSpPr>
        <p:spPr>
          <a:xfrm>
            <a:off x="2798049" y="3775280"/>
            <a:ext cx="346758" cy="572226"/>
          </a:xfrm>
          <a:prstGeom prst="down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TextBox 43">
            <a:extLst>
              <a:ext uri="{FF2B5EF4-FFF2-40B4-BE49-F238E27FC236}">
                <a16:creationId xmlns:a16="http://schemas.microsoft.com/office/drawing/2014/main" id="{A3226C19-4F18-4016-B03B-4DBCBF994124}"/>
              </a:ext>
            </a:extLst>
          </p:cNvPr>
          <p:cNvSpPr txBox="1"/>
          <p:nvPr/>
        </p:nvSpPr>
        <p:spPr>
          <a:xfrm>
            <a:off x="2191793" y="3472748"/>
            <a:ext cx="606256" cy="369332"/>
          </a:xfrm>
          <a:prstGeom prst="rect">
            <a:avLst/>
          </a:prstGeom>
          <a:noFill/>
        </p:spPr>
        <p:txBody>
          <a:bodyPr wrap="none" rtlCol="0">
            <a:spAutoFit/>
          </a:bodyPr>
          <a:lstStyle/>
          <a:p>
            <a:r>
              <a:rPr lang="nl-NL" dirty="0" err="1"/>
              <a:t>pem</a:t>
            </a:r>
            <a:endParaRPr lang="en-NL" dirty="0"/>
          </a:p>
        </p:txBody>
      </p:sp>
      <p:sp>
        <p:nvSpPr>
          <p:cNvPr id="46" name="TextBox 45">
            <a:extLst>
              <a:ext uri="{FF2B5EF4-FFF2-40B4-BE49-F238E27FC236}">
                <a16:creationId xmlns:a16="http://schemas.microsoft.com/office/drawing/2014/main" id="{C40FD0E5-49F6-4587-9F69-1719A64F283B}"/>
              </a:ext>
            </a:extLst>
          </p:cNvPr>
          <p:cNvSpPr txBox="1"/>
          <p:nvPr/>
        </p:nvSpPr>
        <p:spPr>
          <a:xfrm>
            <a:off x="2726231" y="3483420"/>
            <a:ext cx="549638" cy="369332"/>
          </a:xfrm>
          <a:prstGeom prst="rect">
            <a:avLst/>
          </a:prstGeom>
          <a:noFill/>
        </p:spPr>
        <p:txBody>
          <a:bodyPr wrap="none" rtlCol="0">
            <a:spAutoFit/>
          </a:bodyPr>
          <a:lstStyle/>
          <a:p>
            <a:r>
              <a:rPr lang="nl-NL" dirty="0" err="1"/>
              <a:t>rpst</a:t>
            </a:r>
            <a:endParaRPr lang="en-NL" dirty="0"/>
          </a:p>
        </p:txBody>
      </p:sp>
      <p:pic>
        <p:nvPicPr>
          <p:cNvPr id="47" name="Picture 46">
            <a:extLst>
              <a:ext uri="{FF2B5EF4-FFF2-40B4-BE49-F238E27FC236}">
                <a16:creationId xmlns:a16="http://schemas.microsoft.com/office/drawing/2014/main" id="{60B00C46-FA53-4BF5-BF88-61D999EA78F9}"/>
              </a:ext>
            </a:extLst>
          </p:cNvPr>
          <p:cNvPicPr>
            <a:picLocks noChangeAspect="1"/>
          </p:cNvPicPr>
          <p:nvPr/>
        </p:nvPicPr>
        <p:blipFill>
          <a:blip r:embed="rId3"/>
          <a:stretch>
            <a:fillRect/>
          </a:stretch>
        </p:blipFill>
        <p:spPr>
          <a:xfrm>
            <a:off x="4112588" y="5366853"/>
            <a:ext cx="7895004" cy="723963"/>
          </a:xfrm>
          <a:prstGeom prst="rect">
            <a:avLst/>
          </a:prstGeom>
        </p:spPr>
      </p:pic>
      <p:sp>
        <p:nvSpPr>
          <p:cNvPr id="31" name="Rectangle: Rounded Corners 30">
            <a:extLst>
              <a:ext uri="{FF2B5EF4-FFF2-40B4-BE49-F238E27FC236}">
                <a16:creationId xmlns:a16="http://schemas.microsoft.com/office/drawing/2014/main" id="{6C317D76-AA87-4EC7-BF20-0534AF9ED6A3}"/>
              </a:ext>
            </a:extLst>
          </p:cNvPr>
          <p:cNvSpPr/>
          <p:nvPr/>
        </p:nvSpPr>
        <p:spPr>
          <a:xfrm>
            <a:off x="3956579" y="2305880"/>
            <a:ext cx="901420" cy="41278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Secret</a:t>
            </a:r>
            <a:endParaRPr lang="en-NL" sz="1200" dirty="0"/>
          </a:p>
        </p:txBody>
      </p:sp>
      <p:pic>
        <p:nvPicPr>
          <p:cNvPr id="3" name="Picture 2">
            <a:extLst>
              <a:ext uri="{FF2B5EF4-FFF2-40B4-BE49-F238E27FC236}">
                <a16:creationId xmlns:a16="http://schemas.microsoft.com/office/drawing/2014/main" id="{965B8EA9-D393-436F-960F-A0678DE2D1AB}"/>
              </a:ext>
            </a:extLst>
          </p:cNvPr>
          <p:cNvPicPr>
            <a:picLocks noChangeAspect="1"/>
          </p:cNvPicPr>
          <p:nvPr/>
        </p:nvPicPr>
        <p:blipFill>
          <a:blip r:embed="rId4"/>
          <a:stretch>
            <a:fillRect/>
          </a:stretch>
        </p:blipFill>
        <p:spPr>
          <a:xfrm>
            <a:off x="5004052" y="2690621"/>
            <a:ext cx="6012701" cy="754445"/>
          </a:xfrm>
          <a:prstGeom prst="rect">
            <a:avLst/>
          </a:prstGeom>
        </p:spPr>
      </p:pic>
      <p:pic>
        <p:nvPicPr>
          <p:cNvPr id="27" name="Picture 4">
            <a:extLst>
              <a:ext uri="{FF2B5EF4-FFF2-40B4-BE49-F238E27FC236}">
                <a16:creationId xmlns:a16="http://schemas.microsoft.com/office/drawing/2014/main" id="{DBE15161-0912-4DB3-8FFE-A5B6AB9B6DE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0326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7EC3-463D-4C30-8455-D1D5220EBDBA}"/>
              </a:ext>
            </a:extLst>
          </p:cNvPr>
          <p:cNvSpPr>
            <a:spLocks noGrp="1"/>
          </p:cNvSpPr>
          <p:nvPr>
            <p:ph type="title"/>
          </p:nvPr>
        </p:nvSpPr>
        <p:spPr/>
        <p:txBody>
          <a:bodyPr/>
          <a:lstStyle/>
          <a:p>
            <a:endParaRPr lang="en-NL"/>
          </a:p>
        </p:txBody>
      </p:sp>
      <p:pic>
        <p:nvPicPr>
          <p:cNvPr id="2050" name="Picture 2">
            <a:extLst>
              <a:ext uri="{FF2B5EF4-FFF2-40B4-BE49-F238E27FC236}">
                <a16:creationId xmlns:a16="http://schemas.microsoft.com/office/drawing/2014/main" id="{C8D772CC-BC5C-49B9-9E89-C3150C3A18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035" y="882968"/>
            <a:ext cx="12192000" cy="27146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FE0A0CF-F1FC-4FAD-A2ED-9E9F8995D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36B78AE2-A170-4968-A0FE-6EE0AA9813B1}"/>
              </a:ext>
            </a:extLst>
          </p:cNvPr>
          <p:cNvSpPr/>
          <p:nvPr/>
        </p:nvSpPr>
        <p:spPr>
          <a:xfrm>
            <a:off x="7744888" y="6388526"/>
            <a:ext cx="6096000" cy="369332"/>
          </a:xfrm>
          <a:prstGeom prst="rect">
            <a:avLst/>
          </a:prstGeom>
        </p:spPr>
        <p:txBody>
          <a:bodyPr>
            <a:spAutoFit/>
          </a:bodyPr>
          <a:lstStyle/>
          <a:p>
            <a:r>
              <a:rPr lang="nl-NL" dirty="0">
                <a:solidFill>
                  <a:schemeClr val="accent1">
                    <a:lumMod val="50000"/>
                  </a:schemeClr>
                </a:solidFill>
                <a:hlinkClick r:id="rId4">
                  <a:extLst>
                    <a:ext uri="{A12FA001-AC4F-418D-AE19-62706E023703}">
                      <ahyp:hlinkClr xmlns:ahyp="http://schemas.microsoft.com/office/drawing/2018/hyperlinkcolor" val="tx"/>
                    </a:ext>
                  </a:extLst>
                </a:hlinkClick>
              </a:rPr>
              <a:t>http://bit.ly/real-oci</a:t>
            </a:r>
            <a:endParaRPr lang="en-NL" dirty="0">
              <a:solidFill>
                <a:schemeClr val="accent1">
                  <a:lumMod val="50000"/>
                </a:schemeClr>
              </a:solidFill>
            </a:endParaRPr>
          </a:p>
        </p:txBody>
      </p:sp>
      <p:sp>
        <p:nvSpPr>
          <p:cNvPr id="4" name="Content Placeholder 3">
            <a:extLst>
              <a:ext uri="{FF2B5EF4-FFF2-40B4-BE49-F238E27FC236}">
                <a16:creationId xmlns:a16="http://schemas.microsoft.com/office/drawing/2014/main" id="{CC4002DB-5F26-4217-B410-517C1D90BE8C}"/>
              </a:ext>
            </a:extLst>
          </p:cNvPr>
          <p:cNvSpPr>
            <a:spLocks noGrp="1"/>
          </p:cNvSpPr>
          <p:nvPr>
            <p:ph idx="1"/>
          </p:nvPr>
        </p:nvSpPr>
        <p:spPr/>
        <p:txBody>
          <a:bodyPr/>
          <a:lstStyle/>
          <a:p>
            <a:endParaRPr lang="en-NL" dirty="0"/>
          </a:p>
        </p:txBody>
      </p:sp>
      <p:pic>
        <p:nvPicPr>
          <p:cNvPr id="3" name="Picture 2">
            <a:extLst>
              <a:ext uri="{FF2B5EF4-FFF2-40B4-BE49-F238E27FC236}">
                <a16:creationId xmlns:a16="http://schemas.microsoft.com/office/drawing/2014/main" id="{9B5007D7-3832-4730-A741-CD2B6BCFE5EF}"/>
              </a:ext>
            </a:extLst>
          </p:cNvPr>
          <p:cNvPicPr>
            <a:picLocks noChangeAspect="1"/>
          </p:cNvPicPr>
          <p:nvPr/>
        </p:nvPicPr>
        <p:blipFill>
          <a:blip r:embed="rId5"/>
          <a:stretch>
            <a:fillRect/>
          </a:stretch>
        </p:blipFill>
        <p:spPr>
          <a:xfrm>
            <a:off x="4594058" y="3160107"/>
            <a:ext cx="7250395" cy="26430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94612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5DD95FE1-BC77-4690-9AF2-9371F420C7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AE7970D-7453-4FCC-810B-EA8F023A9920}"/>
              </a:ext>
            </a:extLst>
          </p:cNvPr>
          <p:cNvSpPr txBox="1"/>
          <p:nvPr/>
        </p:nvSpPr>
        <p:spPr>
          <a:xfrm>
            <a:off x="437322" y="100871"/>
            <a:ext cx="9133397" cy="1200329"/>
          </a:xfrm>
          <a:prstGeom prst="rect">
            <a:avLst/>
          </a:prstGeom>
          <a:noFill/>
        </p:spPr>
        <p:txBody>
          <a:bodyPr wrap="square" rtlCol="0">
            <a:spAutoFit/>
          </a:bodyPr>
          <a:lstStyle/>
          <a:p>
            <a:r>
              <a:rPr lang="es-MX" sz="3600" i="1" dirty="0" err="1">
                <a:solidFill>
                  <a:schemeClr val="accent1"/>
                </a:solidFill>
              </a:rPr>
              <a:t>Why</a:t>
            </a:r>
            <a:r>
              <a:rPr lang="es-MX" sz="3600" dirty="0"/>
              <a:t> and </a:t>
            </a:r>
            <a:r>
              <a:rPr lang="es-MX" sz="3600" i="1" dirty="0" err="1">
                <a:solidFill>
                  <a:srgbClr val="FFC000"/>
                </a:solidFill>
              </a:rPr>
              <a:t>What</a:t>
            </a:r>
            <a:r>
              <a:rPr lang="es-MX" sz="3600" dirty="0"/>
              <a:t> a </a:t>
            </a:r>
            <a:r>
              <a:rPr lang="es-MX" sz="3600" dirty="0" err="1"/>
              <a:t>Katacoda</a:t>
            </a:r>
            <a:r>
              <a:rPr lang="es-MX" sz="3600" dirty="0"/>
              <a:t> </a:t>
            </a:r>
            <a:r>
              <a:rPr lang="es-MX" sz="3600" dirty="0" err="1"/>
              <a:t>Scenario</a:t>
            </a:r>
            <a:r>
              <a:rPr lang="es-MX" sz="3600" dirty="0"/>
              <a:t> </a:t>
            </a:r>
            <a:br>
              <a:rPr lang="es-MX" sz="3600" dirty="0"/>
            </a:br>
            <a:r>
              <a:rPr lang="es-MX" sz="3600" dirty="0"/>
              <a:t>for </a:t>
            </a:r>
            <a:r>
              <a:rPr lang="es-MX" sz="3600" dirty="0" err="1"/>
              <a:t>Vault</a:t>
            </a:r>
            <a:r>
              <a:rPr lang="es-MX" sz="3600" dirty="0"/>
              <a:t>, </a:t>
            </a:r>
            <a:r>
              <a:rPr lang="es-MX" sz="3600" dirty="0" err="1"/>
              <a:t>Keys</a:t>
            </a:r>
            <a:r>
              <a:rPr lang="es-MX" sz="3600" dirty="0"/>
              <a:t>, </a:t>
            </a:r>
            <a:r>
              <a:rPr lang="es-MX" sz="3600" dirty="0" err="1"/>
              <a:t>Secrets</a:t>
            </a:r>
            <a:r>
              <a:rPr lang="es-MX" sz="3600" dirty="0"/>
              <a:t> and </a:t>
            </a:r>
            <a:r>
              <a:rPr lang="es-MX" sz="3600" dirty="0" err="1"/>
              <a:t>Resource</a:t>
            </a:r>
            <a:r>
              <a:rPr lang="es-MX" sz="3600" dirty="0"/>
              <a:t> Principal</a:t>
            </a:r>
          </a:p>
        </p:txBody>
      </p:sp>
      <p:sp>
        <p:nvSpPr>
          <p:cNvPr id="5" name="Rectángulo 4">
            <a:extLst>
              <a:ext uri="{FF2B5EF4-FFF2-40B4-BE49-F238E27FC236}">
                <a16:creationId xmlns:a16="http://schemas.microsoft.com/office/drawing/2014/main" id="{48818D75-4479-4A3F-9163-1AC7110F06A9}"/>
              </a:ext>
            </a:extLst>
          </p:cNvPr>
          <p:cNvSpPr/>
          <p:nvPr/>
        </p:nvSpPr>
        <p:spPr>
          <a:xfrm>
            <a:off x="768731" y="1923785"/>
            <a:ext cx="6440557" cy="2089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Vault is a fairly new, widely usable service on OCI</a:t>
            </a:r>
          </a:p>
          <a:p>
            <a:pPr marL="285750" indent="-285750">
              <a:buFont typeface="Arial" panose="020B0604020202020204" pitchFamily="34" charset="0"/>
              <a:buChar char="•"/>
            </a:pPr>
            <a:r>
              <a:rPr lang="en-US" dirty="0"/>
              <a:t>Any application that requires strong encryption &amp; decryption capabilities can benefit from Vault</a:t>
            </a:r>
          </a:p>
          <a:p>
            <a:pPr marL="285750" indent="-285750">
              <a:buFont typeface="Arial" panose="020B0604020202020204" pitchFamily="34" charset="0"/>
              <a:buChar char="•"/>
            </a:pPr>
            <a:r>
              <a:rPr lang="en-US" dirty="0"/>
              <a:t>Secrets are essential in all but the most trivial applications; Vault manages secrets in a convenient, safe manner</a:t>
            </a:r>
          </a:p>
          <a:p>
            <a:pPr marL="285750" indent="-285750">
              <a:buFont typeface="Arial" panose="020B0604020202020204" pitchFamily="34" charset="0"/>
              <a:buChar char="•"/>
            </a:pPr>
            <a:r>
              <a:rPr lang="en-US" dirty="0"/>
              <a:t>Credentials for databases and (3</a:t>
            </a:r>
            <a:r>
              <a:rPr lang="en-US" baseline="30000" dirty="0"/>
              <a:t>rd</a:t>
            </a:r>
            <a:r>
              <a:rPr lang="en-US" dirty="0"/>
              <a:t> party) services can be safely managed outside code and configuration files</a:t>
            </a:r>
          </a:p>
        </p:txBody>
      </p:sp>
      <p:sp>
        <p:nvSpPr>
          <p:cNvPr id="10" name="Rectángulo 9">
            <a:extLst>
              <a:ext uri="{FF2B5EF4-FFF2-40B4-BE49-F238E27FC236}">
                <a16:creationId xmlns:a16="http://schemas.microsoft.com/office/drawing/2014/main" id="{ACFEC861-1CA2-4EBA-AAAD-04BEE0A6DE81}"/>
              </a:ext>
            </a:extLst>
          </p:cNvPr>
          <p:cNvSpPr/>
          <p:nvPr/>
        </p:nvSpPr>
        <p:spPr>
          <a:xfrm>
            <a:off x="768731" y="4430144"/>
            <a:ext cx="6440557" cy="17055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bg2">
                    <a:lumMod val="10000"/>
                  </a:schemeClr>
                </a:solidFill>
              </a:rPr>
              <a:t>Create a Vault (of type Default)</a:t>
            </a:r>
          </a:p>
          <a:p>
            <a:pPr marL="285750" indent="-285750">
              <a:buFont typeface="Arial" panose="020B0604020202020204" pitchFamily="34" charset="0"/>
              <a:buChar char="•"/>
            </a:pPr>
            <a:r>
              <a:rPr lang="en-US" dirty="0">
                <a:solidFill>
                  <a:schemeClr val="bg2">
                    <a:lumMod val="10000"/>
                  </a:schemeClr>
                </a:solidFill>
              </a:rPr>
              <a:t>Generate a Key and do some Encryption &amp; Decryption</a:t>
            </a:r>
          </a:p>
          <a:p>
            <a:pPr marL="285750" indent="-285750">
              <a:buFont typeface="Arial" panose="020B0604020202020204" pitchFamily="34" charset="0"/>
              <a:buChar char="•"/>
            </a:pPr>
            <a:r>
              <a:rPr lang="en-US" dirty="0">
                <a:solidFill>
                  <a:schemeClr val="bg2">
                    <a:lumMod val="10000"/>
                  </a:schemeClr>
                </a:solidFill>
              </a:rPr>
              <a:t>Store a Secret</a:t>
            </a:r>
          </a:p>
          <a:p>
            <a:pPr marL="285750" indent="-285750">
              <a:buFont typeface="Arial" panose="020B0604020202020204" pitchFamily="34" charset="0"/>
              <a:buChar char="•"/>
            </a:pPr>
            <a:r>
              <a:rPr lang="en-US" dirty="0">
                <a:solidFill>
                  <a:schemeClr val="bg2">
                    <a:lumMod val="10000"/>
                  </a:schemeClr>
                </a:solidFill>
              </a:rPr>
              <a:t>Retrieve the Secret – through OCI CLI and from a Node app</a:t>
            </a:r>
          </a:p>
          <a:p>
            <a:pPr marL="742950" lvl="1" indent="-285750">
              <a:buFont typeface="Arial" panose="020B0604020202020204" pitchFamily="34" charset="0"/>
              <a:buChar char="•"/>
            </a:pPr>
            <a:r>
              <a:rPr lang="en-US" dirty="0">
                <a:solidFill>
                  <a:schemeClr val="bg2">
                    <a:lumMod val="10000"/>
                  </a:schemeClr>
                </a:solidFill>
              </a:rPr>
              <a:t>Using the OCI SDK for TypeScript | Node | JavaScript</a:t>
            </a:r>
          </a:p>
          <a:p>
            <a:pPr marL="285750" indent="-285750">
              <a:buFont typeface="Arial" panose="020B0604020202020204" pitchFamily="34" charset="0"/>
              <a:buChar char="•"/>
            </a:pPr>
            <a:r>
              <a:rPr lang="en-US" dirty="0">
                <a:solidFill>
                  <a:schemeClr val="bg2">
                    <a:lumMod val="10000"/>
                  </a:schemeClr>
                </a:solidFill>
              </a:rPr>
              <a:t>Create Resource Principal enabled Function that reads a secret</a:t>
            </a:r>
          </a:p>
        </p:txBody>
      </p:sp>
      <p:sp>
        <p:nvSpPr>
          <p:cNvPr id="6" name="Cerrar llave 5">
            <a:extLst>
              <a:ext uri="{FF2B5EF4-FFF2-40B4-BE49-F238E27FC236}">
                <a16:creationId xmlns:a16="http://schemas.microsoft.com/office/drawing/2014/main" id="{9CB35ABD-2164-4ECC-95E8-6A1DCD6CE14A}"/>
              </a:ext>
            </a:extLst>
          </p:cNvPr>
          <p:cNvSpPr/>
          <p:nvPr/>
        </p:nvSpPr>
        <p:spPr>
          <a:xfrm>
            <a:off x="7421217" y="1923785"/>
            <a:ext cx="821635" cy="20899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Cerrar llave 11">
            <a:extLst>
              <a:ext uri="{FF2B5EF4-FFF2-40B4-BE49-F238E27FC236}">
                <a16:creationId xmlns:a16="http://schemas.microsoft.com/office/drawing/2014/main" id="{883BC562-B342-491C-9505-D8851F496643}"/>
              </a:ext>
            </a:extLst>
          </p:cNvPr>
          <p:cNvSpPr/>
          <p:nvPr/>
        </p:nvSpPr>
        <p:spPr>
          <a:xfrm>
            <a:off x="7421217" y="4430144"/>
            <a:ext cx="821635" cy="17536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pic>
        <p:nvPicPr>
          <p:cNvPr id="1026" name="Picture 2" descr="Why should I play Tuckwell Chase Lottery? - Tuckwell Chase Lottery">
            <a:extLst>
              <a:ext uri="{FF2B5EF4-FFF2-40B4-BE49-F238E27FC236}">
                <a16:creationId xmlns:a16="http://schemas.microsoft.com/office/drawing/2014/main" id="{C1B2377D-49C4-4314-BFCB-BA827A1CF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52" y="1509425"/>
            <a:ext cx="3754408" cy="2504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 Google-Suche discovered by LeaWu on We Heart It">
            <a:extLst>
              <a:ext uri="{FF2B5EF4-FFF2-40B4-BE49-F238E27FC236}">
                <a16:creationId xmlns:a16="http://schemas.microsoft.com/office/drawing/2014/main" id="{65C93465-4267-43B8-BD19-5E7638A9C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0386" y="4103772"/>
            <a:ext cx="2143006" cy="175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84991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B6C2-A5B4-4C05-8D85-B518CCE652C6}"/>
              </a:ext>
            </a:extLst>
          </p:cNvPr>
          <p:cNvSpPr>
            <a:spLocks noGrp="1"/>
          </p:cNvSpPr>
          <p:nvPr>
            <p:ph type="title"/>
          </p:nvPr>
        </p:nvSpPr>
        <p:spPr/>
        <p:txBody>
          <a:bodyPr/>
          <a:lstStyle/>
          <a:p>
            <a:r>
              <a:rPr lang="nl-NL" dirty="0"/>
              <a:t>Automation – Infra as Code</a:t>
            </a:r>
            <a:endParaRPr lang="en-NL" dirty="0"/>
          </a:p>
        </p:txBody>
      </p:sp>
      <p:sp>
        <p:nvSpPr>
          <p:cNvPr id="7" name="AutoShape 2" descr="image">
            <a:extLst>
              <a:ext uri="{FF2B5EF4-FFF2-40B4-BE49-F238E27FC236}">
                <a16:creationId xmlns:a16="http://schemas.microsoft.com/office/drawing/2014/main" id="{DFD9EFA2-F964-4D13-AC7B-2F8B661C5D4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052" name="Picture 4">
            <a:extLst>
              <a:ext uri="{FF2B5EF4-FFF2-40B4-BE49-F238E27FC236}">
                <a16:creationId xmlns:a16="http://schemas.microsoft.com/office/drawing/2014/main" id="{85D6A0C3-F9E6-4667-85C7-A5BEC5B4E1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90688"/>
            <a:ext cx="5876925" cy="2714625"/>
          </a:xfrm>
          <a:prstGeom prst="rect">
            <a:avLst/>
          </a:prstGeom>
          <a:noFill/>
          <a:extLst>
            <a:ext uri="{909E8E84-426E-40DD-AFC4-6F175D3DCCD1}">
              <a14:hiddenFill xmlns:a14="http://schemas.microsoft.com/office/drawing/2010/main">
                <a:solidFill>
                  <a:srgbClr val="FFFFFF"/>
                </a:solidFill>
              </a14:hiddenFill>
            </a:ext>
          </a:extLst>
        </p:spPr>
      </p:pic>
      <p:sp>
        <p:nvSpPr>
          <p:cNvPr id="29" name="Content Placeholder 2">
            <a:extLst>
              <a:ext uri="{FF2B5EF4-FFF2-40B4-BE49-F238E27FC236}">
                <a16:creationId xmlns:a16="http://schemas.microsoft.com/office/drawing/2014/main" id="{3A0CB619-99E6-4F2A-9E1E-0CEB0A3289F8}"/>
              </a:ext>
            </a:extLst>
          </p:cNvPr>
          <p:cNvSpPr>
            <a:spLocks noGrp="1"/>
          </p:cNvSpPr>
          <p:nvPr>
            <p:ph idx="1"/>
          </p:nvPr>
        </p:nvSpPr>
        <p:spPr>
          <a:xfrm>
            <a:off x="838200" y="2141537"/>
            <a:ext cx="11116733" cy="4351338"/>
          </a:xfrm>
        </p:spPr>
        <p:txBody>
          <a:bodyPr>
            <a:normAutofit lnSpcReduction="10000"/>
          </a:bodyPr>
          <a:lstStyle/>
          <a:p>
            <a:r>
              <a:rPr lang="nl-NL" dirty="0" err="1"/>
              <a:t>Define</a:t>
            </a:r>
            <a:r>
              <a:rPr lang="nl-NL" dirty="0"/>
              <a:t> </a:t>
            </a:r>
            <a:r>
              <a:rPr lang="nl-NL" dirty="0" err="1"/>
              <a:t>the</a:t>
            </a:r>
            <a:r>
              <a:rPr lang="nl-NL" dirty="0"/>
              <a:t> </a:t>
            </a:r>
            <a:r>
              <a:rPr lang="nl-NL" dirty="0" err="1"/>
              <a:t>desired</a:t>
            </a:r>
            <a:r>
              <a:rPr lang="nl-NL" dirty="0"/>
              <a:t> OCI Resources</a:t>
            </a:r>
            <a:br>
              <a:rPr lang="nl-NL" dirty="0"/>
            </a:br>
            <a:r>
              <a:rPr lang="nl-NL" dirty="0"/>
              <a:t>in </a:t>
            </a:r>
            <a:r>
              <a:rPr lang="nl-NL" dirty="0" err="1"/>
              <a:t>one</a:t>
            </a:r>
            <a:r>
              <a:rPr lang="nl-NL" dirty="0"/>
              <a:t> or more JSON files</a:t>
            </a:r>
          </a:p>
          <a:p>
            <a:r>
              <a:rPr lang="nl-NL" dirty="0" err="1"/>
              <a:t>Provide</a:t>
            </a:r>
            <a:r>
              <a:rPr lang="nl-NL" dirty="0"/>
              <a:t> OCI </a:t>
            </a:r>
            <a:r>
              <a:rPr lang="nl-NL" dirty="0" err="1"/>
              <a:t>configuration</a:t>
            </a:r>
            <a:r>
              <a:rPr lang="nl-NL" dirty="0"/>
              <a:t> file </a:t>
            </a:r>
          </a:p>
          <a:p>
            <a:r>
              <a:rPr lang="nl-NL" dirty="0"/>
              <a:t>Have </a:t>
            </a:r>
            <a:r>
              <a:rPr lang="nl-NL" dirty="0" err="1"/>
              <a:t>Terraform</a:t>
            </a:r>
            <a:r>
              <a:rPr lang="nl-NL" dirty="0"/>
              <a:t> </a:t>
            </a:r>
            <a:r>
              <a:rPr lang="nl-NL" dirty="0" err="1"/>
              <a:t>with</a:t>
            </a:r>
            <a:r>
              <a:rPr lang="nl-NL" dirty="0"/>
              <a:t> OCI Provider</a:t>
            </a:r>
            <a:br>
              <a:rPr lang="nl-NL" dirty="0"/>
            </a:br>
            <a:r>
              <a:rPr lang="nl-NL" dirty="0" err="1"/>
              <a:t>process</a:t>
            </a:r>
            <a:r>
              <a:rPr lang="nl-NL" dirty="0"/>
              <a:t> </a:t>
            </a:r>
            <a:r>
              <a:rPr lang="nl-NL" dirty="0" err="1"/>
              <a:t>the</a:t>
            </a:r>
            <a:r>
              <a:rPr lang="nl-NL" dirty="0"/>
              <a:t> </a:t>
            </a:r>
            <a:r>
              <a:rPr lang="nl-NL" dirty="0" err="1"/>
              <a:t>declarative</a:t>
            </a:r>
            <a:r>
              <a:rPr lang="nl-NL" dirty="0"/>
              <a:t> resource</a:t>
            </a:r>
            <a:br>
              <a:rPr lang="nl-NL" dirty="0"/>
            </a:br>
            <a:r>
              <a:rPr lang="nl-NL" dirty="0" err="1"/>
              <a:t>definitions</a:t>
            </a:r>
            <a:endParaRPr lang="nl-NL" dirty="0"/>
          </a:p>
          <a:p>
            <a:pPr lvl="1"/>
            <a:r>
              <a:rPr lang="nl-NL" dirty="0" err="1"/>
              <a:t>Verify</a:t>
            </a:r>
            <a:r>
              <a:rPr lang="nl-NL" dirty="0"/>
              <a:t> </a:t>
            </a:r>
            <a:r>
              <a:rPr lang="nl-NL" dirty="0" err="1"/>
              <a:t>if</a:t>
            </a:r>
            <a:r>
              <a:rPr lang="nl-NL" dirty="0"/>
              <a:t> resource </a:t>
            </a:r>
            <a:r>
              <a:rPr lang="nl-NL" dirty="0" err="1"/>
              <a:t>exists</a:t>
            </a:r>
            <a:r>
              <a:rPr lang="nl-NL" dirty="0"/>
              <a:t> </a:t>
            </a:r>
          </a:p>
          <a:p>
            <a:pPr lvl="2"/>
            <a:r>
              <a:rPr lang="nl-NL" dirty="0" err="1"/>
              <a:t>if</a:t>
            </a:r>
            <a:r>
              <a:rPr lang="nl-NL" dirty="0"/>
              <a:t> </a:t>
            </a:r>
            <a:r>
              <a:rPr lang="nl-NL" dirty="0" err="1"/>
              <a:t>it</a:t>
            </a:r>
            <a:r>
              <a:rPr lang="nl-NL" dirty="0"/>
              <a:t> does, make </a:t>
            </a:r>
            <a:r>
              <a:rPr lang="nl-NL" dirty="0" err="1"/>
              <a:t>sure</a:t>
            </a:r>
            <a:r>
              <a:rPr lang="nl-NL" dirty="0"/>
              <a:t> </a:t>
            </a:r>
            <a:r>
              <a:rPr lang="nl-NL" dirty="0" err="1"/>
              <a:t>it</a:t>
            </a:r>
            <a:r>
              <a:rPr lang="nl-NL" dirty="0"/>
              <a:t> is in </a:t>
            </a:r>
            <a:r>
              <a:rPr lang="nl-NL" dirty="0" err="1"/>
              <a:t>the</a:t>
            </a:r>
            <a:r>
              <a:rPr lang="nl-NL" dirty="0"/>
              <a:t> </a:t>
            </a:r>
            <a:r>
              <a:rPr lang="nl-NL" dirty="0" err="1"/>
              <a:t>desired</a:t>
            </a:r>
            <a:r>
              <a:rPr lang="nl-NL" dirty="0"/>
              <a:t> state</a:t>
            </a:r>
          </a:p>
          <a:p>
            <a:pPr lvl="2"/>
            <a:r>
              <a:rPr lang="nl-NL" dirty="0" err="1"/>
              <a:t>If</a:t>
            </a:r>
            <a:r>
              <a:rPr lang="nl-NL" dirty="0"/>
              <a:t> </a:t>
            </a:r>
            <a:r>
              <a:rPr lang="nl-NL" dirty="0" err="1"/>
              <a:t>it</a:t>
            </a:r>
            <a:r>
              <a:rPr lang="nl-NL" dirty="0"/>
              <a:t> does </a:t>
            </a:r>
            <a:r>
              <a:rPr lang="nl-NL" dirty="0" err="1"/>
              <a:t>not</a:t>
            </a:r>
            <a:r>
              <a:rPr lang="nl-NL" dirty="0"/>
              <a:t>, </a:t>
            </a:r>
            <a:r>
              <a:rPr lang="nl-NL" dirty="0" err="1"/>
              <a:t>create</a:t>
            </a:r>
            <a:r>
              <a:rPr lang="nl-NL" dirty="0"/>
              <a:t> </a:t>
            </a:r>
            <a:r>
              <a:rPr lang="nl-NL" dirty="0" err="1"/>
              <a:t>the</a:t>
            </a:r>
            <a:r>
              <a:rPr lang="nl-NL" dirty="0"/>
              <a:t> resource as </a:t>
            </a:r>
            <a:r>
              <a:rPr lang="nl-NL" dirty="0" err="1"/>
              <a:t>defined</a:t>
            </a:r>
            <a:r>
              <a:rPr lang="nl-NL" dirty="0"/>
              <a:t> </a:t>
            </a:r>
          </a:p>
          <a:p>
            <a:pPr lvl="1"/>
            <a:r>
              <a:rPr lang="nl-NL" dirty="0" err="1"/>
              <a:t>Terraform</a:t>
            </a:r>
            <a:r>
              <a:rPr lang="nl-NL" dirty="0"/>
              <a:t> </a:t>
            </a:r>
            <a:r>
              <a:rPr lang="nl-NL" dirty="0" err="1"/>
              <a:t>can</a:t>
            </a:r>
            <a:r>
              <a:rPr lang="nl-NL" dirty="0"/>
              <a:t> </a:t>
            </a:r>
            <a:r>
              <a:rPr lang="nl-NL" dirty="0" err="1"/>
              <a:t>be</a:t>
            </a:r>
            <a:r>
              <a:rPr lang="nl-NL" dirty="0"/>
              <a:t> </a:t>
            </a:r>
            <a:r>
              <a:rPr lang="nl-NL" dirty="0" err="1"/>
              <a:t>ran</a:t>
            </a:r>
            <a:r>
              <a:rPr lang="nl-NL" dirty="0"/>
              <a:t> in ‘plan mode’ </a:t>
            </a:r>
            <a:r>
              <a:rPr lang="nl-NL" dirty="0" err="1"/>
              <a:t>which</a:t>
            </a:r>
            <a:r>
              <a:rPr lang="nl-NL" dirty="0"/>
              <a:t> </a:t>
            </a:r>
            <a:r>
              <a:rPr lang="nl-NL" dirty="0" err="1"/>
              <a:t>will</a:t>
            </a:r>
            <a:r>
              <a:rPr lang="nl-NL" dirty="0"/>
              <a:t> report </a:t>
            </a:r>
            <a:r>
              <a:rPr lang="nl-NL" dirty="0" err="1"/>
              <a:t>what</a:t>
            </a:r>
            <a:r>
              <a:rPr lang="nl-NL" dirty="0"/>
              <a:t> </a:t>
            </a:r>
            <a:r>
              <a:rPr lang="nl-NL" dirty="0" err="1"/>
              <a:t>it</a:t>
            </a:r>
            <a:r>
              <a:rPr lang="nl-NL" dirty="0"/>
              <a:t> </a:t>
            </a:r>
            <a:r>
              <a:rPr lang="nl-NL" dirty="0" err="1"/>
              <a:t>will</a:t>
            </a:r>
            <a:r>
              <a:rPr lang="nl-NL" dirty="0"/>
              <a:t> do </a:t>
            </a:r>
            <a:r>
              <a:rPr lang="nl-NL" dirty="0" err="1"/>
              <a:t>when</a:t>
            </a:r>
            <a:r>
              <a:rPr lang="nl-NL" dirty="0"/>
              <a:t> </a:t>
            </a:r>
            <a:r>
              <a:rPr lang="nl-NL" i="1" dirty="0"/>
              <a:t>for real</a:t>
            </a:r>
            <a:endParaRPr lang="nl-NL" dirty="0"/>
          </a:p>
          <a:p>
            <a:pPr lvl="1"/>
            <a:r>
              <a:rPr lang="nl-NL" dirty="0" err="1"/>
              <a:t>Terraform</a:t>
            </a:r>
            <a:r>
              <a:rPr lang="nl-NL" dirty="0"/>
              <a:t> </a:t>
            </a:r>
            <a:r>
              <a:rPr lang="nl-NL" dirty="0" err="1"/>
              <a:t>can</a:t>
            </a:r>
            <a:r>
              <a:rPr lang="nl-NL" dirty="0"/>
              <a:t> </a:t>
            </a:r>
            <a:r>
              <a:rPr lang="nl-NL" i="1" dirty="0" err="1"/>
              <a:t>destroy</a:t>
            </a:r>
            <a:r>
              <a:rPr lang="nl-NL" dirty="0"/>
              <a:t> </a:t>
            </a:r>
            <a:r>
              <a:rPr lang="nl-NL" dirty="0" err="1"/>
              <a:t>everything</a:t>
            </a:r>
            <a:r>
              <a:rPr lang="nl-NL" dirty="0"/>
              <a:t> </a:t>
            </a:r>
            <a:r>
              <a:rPr lang="nl-NL" dirty="0" err="1"/>
              <a:t>it</a:t>
            </a:r>
            <a:r>
              <a:rPr lang="nl-NL" dirty="0"/>
              <a:t> is </a:t>
            </a:r>
            <a:r>
              <a:rPr lang="nl-NL" dirty="0" err="1"/>
              <a:t>told</a:t>
            </a:r>
            <a:r>
              <a:rPr lang="nl-NL" dirty="0"/>
              <a:t> </a:t>
            </a:r>
            <a:r>
              <a:rPr lang="nl-NL" dirty="0" err="1"/>
              <a:t>to</a:t>
            </a:r>
            <a:r>
              <a:rPr lang="nl-NL" dirty="0"/>
              <a:t> manage (</a:t>
            </a:r>
            <a:r>
              <a:rPr lang="nl-NL" dirty="0" err="1"/>
              <a:t>undo</a:t>
            </a:r>
            <a:r>
              <a:rPr lang="nl-NL" dirty="0"/>
              <a:t> </a:t>
            </a:r>
            <a:r>
              <a:rPr lang="nl-NL" dirty="0" err="1"/>
              <a:t>the</a:t>
            </a:r>
            <a:r>
              <a:rPr lang="nl-NL" dirty="0"/>
              <a:t> </a:t>
            </a:r>
            <a:r>
              <a:rPr lang="nl-NL" i="1" dirty="0"/>
              <a:t>plan</a:t>
            </a:r>
            <a:r>
              <a:rPr lang="nl-NL" dirty="0"/>
              <a:t> </a:t>
            </a:r>
            <a:r>
              <a:rPr lang="nl-NL" dirty="0" err="1"/>
              <a:t>execution</a:t>
            </a:r>
            <a:r>
              <a:rPr lang="nl-NL" dirty="0"/>
              <a:t>)</a:t>
            </a:r>
            <a:endParaRPr lang="en-NL" dirty="0"/>
          </a:p>
        </p:txBody>
      </p:sp>
      <p:pic>
        <p:nvPicPr>
          <p:cNvPr id="6" name="Picture 4">
            <a:extLst>
              <a:ext uri="{FF2B5EF4-FFF2-40B4-BE49-F238E27FC236}">
                <a16:creationId xmlns:a16="http://schemas.microsoft.com/office/drawing/2014/main" id="{B0ED0CD9-1C02-4841-9160-2CAC49CE502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468336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81F3-4490-4C4E-8F78-2760C62D5AFB}"/>
              </a:ext>
            </a:extLst>
          </p:cNvPr>
          <p:cNvSpPr>
            <a:spLocks noGrp="1"/>
          </p:cNvSpPr>
          <p:nvPr>
            <p:ph type="title"/>
          </p:nvPr>
        </p:nvSpPr>
        <p:spPr/>
        <p:txBody>
          <a:bodyPr/>
          <a:lstStyle/>
          <a:p>
            <a:r>
              <a:rPr lang="nl-NL" dirty="0"/>
              <a:t>Infra as Code</a:t>
            </a:r>
            <a:endParaRPr lang="en-NL" dirty="0"/>
          </a:p>
        </p:txBody>
      </p:sp>
      <p:sp>
        <p:nvSpPr>
          <p:cNvPr id="4" name="Rectangle: Rounded Corners 3">
            <a:extLst>
              <a:ext uri="{FF2B5EF4-FFF2-40B4-BE49-F238E27FC236}">
                <a16:creationId xmlns:a16="http://schemas.microsoft.com/office/drawing/2014/main" id="{96E0C88E-FDFB-414A-93AA-FE84B67DBF32}"/>
              </a:ext>
            </a:extLst>
          </p:cNvPr>
          <p:cNvSpPr/>
          <p:nvPr/>
        </p:nvSpPr>
        <p:spPr>
          <a:xfrm>
            <a:off x="838200" y="1890945"/>
            <a:ext cx="2260107" cy="41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Resource </a:t>
            </a:r>
            <a:r>
              <a:rPr lang="nl-NL" dirty="0" err="1"/>
              <a:t>definitions</a:t>
            </a:r>
            <a:endParaRPr lang="en-NL" dirty="0"/>
          </a:p>
        </p:txBody>
      </p:sp>
      <p:sp>
        <p:nvSpPr>
          <p:cNvPr id="14" name="Speech Bubble: Rectangle 13">
            <a:extLst>
              <a:ext uri="{FF2B5EF4-FFF2-40B4-BE49-F238E27FC236}">
                <a16:creationId xmlns:a16="http://schemas.microsoft.com/office/drawing/2014/main" id="{FA8F97B2-46F5-43D0-98C3-67CDFEB9E61E}"/>
              </a:ext>
            </a:extLst>
          </p:cNvPr>
          <p:cNvSpPr/>
          <p:nvPr/>
        </p:nvSpPr>
        <p:spPr>
          <a:xfrm>
            <a:off x="60560" y="3850291"/>
            <a:ext cx="3657601" cy="2062104"/>
          </a:xfrm>
          <a:prstGeom prst="wedgeRectCallout">
            <a:avLst>
              <a:gd name="adj1" fmla="val -24837"/>
              <a:gd name="adj2" fmla="val -12691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113E6DD8-3552-49C5-92BD-57A0B0BBD5F4}"/>
              </a:ext>
            </a:extLst>
          </p:cNvPr>
          <p:cNvSpPr txBox="1"/>
          <p:nvPr/>
        </p:nvSpPr>
        <p:spPr>
          <a:xfrm>
            <a:off x="60560" y="3944023"/>
            <a:ext cx="3416423" cy="2062103"/>
          </a:xfrm>
          <a:prstGeom prst="rect">
            <a:avLst/>
          </a:prstGeom>
          <a:noFill/>
        </p:spPr>
        <p:txBody>
          <a:bodyPr wrap="square" rtlCol="0">
            <a:spAutoFit/>
          </a:bodyPr>
          <a:lstStyle/>
          <a:p>
            <a:pPr marL="285750" indent="-285750">
              <a:buFont typeface="Arial" panose="020B0604020202020204" pitchFamily="34" charset="0"/>
              <a:buChar char="•"/>
            </a:pPr>
            <a:r>
              <a:rPr lang="nl-NL" sz="1600" dirty="0"/>
              <a:t>Tool (editor, generator) Support</a:t>
            </a:r>
          </a:p>
          <a:p>
            <a:pPr marL="285750" indent="-285750">
              <a:buFont typeface="Arial" panose="020B0604020202020204" pitchFamily="34" charset="0"/>
              <a:buChar char="•"/>
            </a:pPr>
            <a:r>
              <a:rPr lang="nl-NL" sz="1600" dirty="0" err="1"/>
              <a:t>Reuse</a:t>
            </a:r>
            <a:r>
              <a:rPr lang="nl-NL" sz="1600" dirty="0"/>
              <a:t> (modules/</a:t>
            </a:r>
            <a:r>
              <a:rPr lang="nl-NL" sz="1600" dirty="0" err="1"/>
              <a:t>libraries</a:t>
            </a:r>
            <a:r>
              <a:rPr lang="nl-NL" sz="1600" dirty="0"/>
              <a:t>)</a:t>
            </a:r>
          </a:p>
          <a:p>
            <a:pPr marL="285750" indent="-285750">
              <a:buFont typeface="Arial" panose="020B0604020202020204" pitchFamily="34" charset="0"/>
              <a:buChar char="•"/>
            </a:pPr>
            <a:r>
              <a:rPr lang="nl-NL" sz="1600" dirty="0"/>
              <a:t>Version Control (</a:t>
            </a:r>
            <a:r>
              <a:rPr lang="nl-NL" sz="1600" dirty="0" err="1"/>
              <a:t>compare</a:t>
            </a:r>
            <a:r>
              <a:rPr lang="nl-NL" sz="1600" dirty="0"/>
              <a:t>/</a:t>
            </a:r>
            <a:r>
              <a:rPr lang="nl-NL" sz="1600" dirty="0" err="1"/>
              <a:t>merge</a:t>
            </a:r>
            <a:r>
              <a:rPr lang="nl-NL" sz="1600" dirty="0"/>
              <a:t>)</a:t>
            </a:r>
          </a:p>
          <a:p>
            <a:pPr marL="285750" indent="-285750">
              <a:buFont typeface="Arial" panose="020B0604020202020204" pitchFamily="34" charset="0"/>
              <a:buChar char="•"/>
            </a:pPr>
            <a:r>
              <a:rPr lang="nl-NL" sz="1600" dirty="0" err="1"/>
              <a:t>Declarative</a:t>
            </a:r>
            <a:r>
              <a:rPr lang="nl-NL" sz="1600" dirty="0"/>
              <a:t> </a:t>
            </a:r>
            <a:r>
              <a:rPr lang="nl-NL" sz="1600" dirty="0" err="1"/>
              <a:t>language</a:t>
            </a:r>
            <a:r>
              <a:rPr lang="nl-NL" sz="1600" dirty="0"/>
              <a:t> for </a:t>
            </a:r>
            <a:r>
              <a:rPr lang="nl-NL" sz="1600" dirty="0" err="1"/>
              <a:t>describing</a:t>
            </a:r>
            <a:r>
              <a:rPr lang="nl-NL" sz="1600" dirty="0"/>
              <a:t> resources in a </a:t>
            </a:r>
            <a:r>
              <a:rPr lang="nl-NL" sz="1600" dirty="0" err="1"/>
              <a:t>structured</a:t>
            </a:r>
            <a:r>
              <a:rPr lang="nl-NL" sz="1600" dirty="0"/>
              <a:t> way (</a:t>
            </a:r>
            <a:r>
              <a:rPr lang="nl-NL" sz="1600" dirty="0" err="1"/>
              <a:t>evolving</a:t>
            </a:r>
            <a:r>
              <a:rPr lang="nl-NL" sz="1600" dirty="0"/>
              <a:t> </a:t>
            </a:r>
            <a:r>
              <a:rPr lang="nl-NL" sz="1600" dirty="0" err="1"/>
              <a:t>along</a:t>
            </a:r>
            <a:r>
              <a:rPr lang="nl-NL" sz="1600" dirty="0"/>
              <a:t> </a:t>
            </a:r>
            <a:r>
              <a:rPr lang="nl-NL" sz="1600" dirty="0" err="1"/>
              <a:t>with</a:t>
            </a:r>
            <a:r>
              <a:rPr lang="nl-NL" sz="1600" dirty="0"/>
              <a:t> </a:t>
            </a:r>
            <a:r>
              <a:rPr lang="nl-NL" sz="1600" dirty="0" err="1"/>
              <a:t>the</a:t>
            </a:r>
            <a:r>
              <a:rPr lang="nl-NL" sz="1600" dirty="0"/>
              <a:t> resources </a:t>
            </a:r>
            <a:r>
              <a:rPr lang="nl-NL" sz="1600" dirty="0" err="1"/>
              <a:t>supported</a:t>
            </a:r>
            <a:r>
              <a:rPr lang="nl-NL" sz="1600" dirty="0"/>
              <a:t> </a:t>
            </a:r>
            <a:r>
              <a:rPr lang="nl-NL" sz="1600" dirty="0" err="1"/>
              <a:t>by</a:t>
            </a:r>
            <a:r>
              <a:rPr lang="nl-NL" sz="1600" dirty="0"/>
              <a:t> </a:t>
            </a:r>
            <a:r>
              <a:rPr lang="nl-NL" sz="1600" dirty="0" err="1"/>
              <a:t>the</a:t>
            </a:r>
            <a:r>
              <a:rPr lang="nl-NL" sz="1600" dirty="0"/>
              <a:t> platform)</a:t>
            </a:r>
          </a:p>
          <a:p>
            <a:pPr marL="285750" indent="-285750">
              <a:buFont typeface="Arial" panose="020B0604020202020204" pitchFamily="34" charset="0"/>
              <a:buChar char="•"/>
            </a:pPr>
            <a:endParaRPr lang="en-NL" sz="1600" dirty="0"/>
          </a:p>
        </p:txBody>
      </p:sp>
      <p:pic>
        <p:nvPicPr>
          <p:cNvPr id="17" name="Picture 4">
            <a:extLst>
              <a:ext uri="{FF2B5EF4-FFF2-40B4-BE49-F238E27FC236}">
                <a16:creationId xmlns:a16="http://schemas.microsoft.com/office/drawing/2014/main" id="{8E4F73A3-A8C5-4591-8BE3-45853DFBC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899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81F3-4490-4C4E-8F78-2760C62D5AFB}"/>
              </a:ext>
            </a:extLst>
          </p:cNvPr>
          <p:cNvSpPr>
            <a:spLocks noGrp="1"/>
          </p:cNvSpPr>
          <p:nvPr>
            <p:ph type="title"/>
          </p:nvPr>
        </p:nvSpPr>
        <p:spPr/>
        <p:txBody>
          <a:bodyPr/>
          <a:lstStyle/>
          <a:p>
            <a:r>
              <a:rPr lang="nl-NL" dirty="0"/>
              <a:t>Infra as Code</a:t>
            </a:r>
            <a:endParaRPr lang="en-NL" dirty="0"/>
          </a:p>
        </p:txBody>
      </p:sp>
      <p:sp>
        <p:nvSpPr>
          <p:cNvPr id="4" name="Rectangle: Rounded Corners 3">
            <a:extLst>
              <a:ext uri="{FF2B5EF4-FFF2-40B4-BE49-F238E27FC236}">
                <a16:creationId xmlns:a16="http://schemas.microsoft.com/office/drawing/2014/main" id="{96E0C88E-FDFB-414A-93AA-FE84B67DBF32}"/>
              </a:ext>
            </a:extLst>
          </p:cNvPr>
          <p:cNvSpPr/>
          <p:nvPr/>
        </p:nvSpPr>
        <p:spPr>
          <a:xfrm>
            <a:off x="838200" y="1890945"/>
            <a:ext cx="2260107" cy="41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Resource </a:t>
            </a:r>
            <a:r>
              <a:rPr lang="nl-NL" dirty="0" err="1"/>
              <a:t>definitions</a:t>
            </a:r>
            <a:endParaRPr lang="en-NL" dirty="0"/>
          </a:p>
        </p:txBody>
      </p:sp>
      <p:sp>
        <p:nvSpPr>
          <p:cNvPr id="5" name="Rectangle: Rounded Corners 4">
            <a:extLst>
              <a:ext uri="{FF2B5EF4-FFF2-40B4-BE49-F238E27FC236}">
                <a16:creationId xmlns:a16="http://schemas.microsoft.com/office/drawing/2014/main" id="{71B489B2-A080-47F8-8937-A53857128249}"/>
              </a:ext>
            </a:extLst>
          </p:cNvPr>
          <p:cNvSpPr/>
          <p:nvPr/>
        </p:nvSpPr>
        <p:spPr>
          <a:xfrm>
            <a:off x="1464817" y="2833458"/>
            <a:ext cx="2620392" cy="41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Variables/</a:t>
            </a:r>
            <a:r>
              <a:rPr lang="nl-NL" dirty="0" err="1"/>
              <a:t>Config</a:t>
            </a:r>
            <a:r>
              <a:rPr lang="nl-NL" dirty="0"/>
              <a:t> </a:t>
            </a:r>
            <a:r>
              <a:rPr lang="nl-NL" dirty="0" err="1"/>
              <a:t>Settings</a:t>
            </a:r>
            <a:endParaRPr lang="en-NL" dirty="0"/>
          </a:p>
        </p:txBody>
      </p:sp>
      <p:sp>
        <p:nvSpPr>
          <p:cNvPr id="6" name="Explosion: 14 Points 5">
            <a:extLst>
              <a:ext uri="{FF2B5EF4-FFF2-40B4-BE49-F238E27FC236}">
                <a16:creationId xmlns:a16="http://schemas.microsoft.com/office/drawing/2014/main" id="{058B7989-3E36-409A-BDFD-D44859D15ABF}"/>
              </a:ext>
            </a:extLst>
          </p:cNvPr>
          <p:cNvSpPr/>
          <p:nvPr/>
        </p:nvSpPr>
        <p:spPr>
          <a:xfrm>
            <a:off x="4767308" y="1890945"/>
            <a:ext cx="2920754" cy="1325563"/>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“engine”</a:t>
            </a:r>
            <a:endParaRPr lang="en-NL" dirty="0"/>
          </a:p>
        </p:txBody>
      </p:sp>
      <p:cxnSp>
        <p:nvCxnSpPr>
          <p:cNvPr id="8" name="Connector: Elbow 7">
            <a:extLst>
              <a:ext uri="{FF2B5EF4-FFF2-40B4-BE49-F238E27FC236}">
                <a16:creationId xmlns:a16="http://schemas.microsoft.com/office/drawing/2014/main" id="{41FA26CF-3A58-4745-9552-80E26666416B}"/>
              </a:ext>
            </a:extLst>
          </p:cNvPr>
          <p:cNvCxnSpPr>
            <a:stCxn id="4" idx="3"/>
          </p:cNvCxnSpPr>
          <p:nvPr/>
        </p:nvCxnSpPr>
        <p:spPr>
          <a:xfrm>
            <a:off x="3098307" y="2099570"/>
            <a:ext cx="2006353" cy="4128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684C661-447D-43D4-99E0-AAC383B551D3}"/>
              </a:ext>
            </a:extLst>
          </p:cNvPr>
          <p:cNvCxnSpPr>
            <a:stCxn id="5" idx="3"/>
            <a:endCxn id="6" idx="1"/>
          </p:cNvCxnSpPr>
          <p:nvPr/>
        </p:nvCxnSpPr>
        <p:spPr>
          <a:xfrm flipV="1">
            <a:off x="4085209" y="2681189"/>
            <a:ext cx="682099" cy="3608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loud 10">
            <a:extLst>
              <a:ext uri="{FF2B5EF4-FFF2-40B4-BE49-F238E27FC236}">
                <a16:creationId xmlns:a16="http://schemas.microsoft.com/office/drawing/2014/main" id="{96D9A8A5-B8B8-458A-A3A8-D72E020225A1}"/>
              </a:ext>
            </a:extLst>
          </p:cNvPr>
          <p:cNvSpPr/>
          <p:nvPr/>
        </p:nvSpPr>
        <p:spPr>
          <a:xfrm>
            <a:off x="8538099" y="1637090"/>
            <a:ext cx="3195962" cy="1579418"/>
          </a:xfrm>
          <a:prstGeom prst="cloud">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Cloud Resources</a:t>
            </a:r>
            <a:endParaRPr lang="en-NL" dirty="0"/>
          </a:p>
        </p:txBody>
      </p:sp>
      <p:sp>
        <p:nvSpPr>
          <p:cNvPr id="12" name="Speech Bubble: Rectangle 11">
            <a:extLst>
              <a:ext uri="{FF2B5EF4-FFF2-40B4-BE49-F238E27FC236}">
                <a16:creationId xmlns:a16="http://schemas.microsoft.com/office/drawing/2014/main" id="{14CEB368-0342-4390-88B2-56A16AAD6A92}"/>
              </a:ext>
            </a:extLst>
          </p:cNvPr>
          <p:cNvSpPr/>
          <p:nvPr/>
        </p:nvSpPr>
        <p:spPr>
          <a:xfrm>
            <a:off x="5699463" y="3720084"/>
            <a:ext cx="3967051" cy="2236833"/>
          </a:xfrm>
          <a:prstGeom prst="wedgeRectCallout">
            <a:avLst>
              <a:gd name="adj1" fmla="val -26978"/>
              <a:gd name="adj2" fmla="val -92910"/>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829227C7-8F79-47B7-8F4B-91DFD4A46622}"/>
              </a:ext>
            </a:extLst>
          </p:cNvPr>
          <p:cNvSpPr txBox="1"/>
          <p:nvPr/>
        </p:nvSpPr>
        <p:spPr>
          <a:xfrm>
            <a:off x="5699463" y="3813817"/>
            <a:ext cx="3856312" cy="2308324"/>
          </a:xfrm>
          <a:prstGeom prst="rect">
            <a:avLst/>
          </a:prstGeom>
          <a:noFill/>
        </p:spPr>
        <p:txBody>
          <a:bodyPr wrap="none" rtlCol="0">
            <a:spAutoFit/>
          </a:bodyPr>
          <a:lstStyle/>
          <a:p>
            <a:pPr marL="285750" indent="-285750">
              <a:buFont typeface="Arial" panose="020B0604020202020204" pitchFamily="34" charset="0"/>
              <a:buChar char="•"/>
            </a:pPr>
            <a:r>
              <a:rPr lang="nl-NL" sz="1600" dirty="0"/>
              <a:t>No manual changes</a:t>
            </a:r>
          </a:p>
          <a:p>
            <a:pPr marL="285750" indent="-285750">
              <a:buFont typeface="Arial" panose="020B0604020202020204" pitchFamily="34" charset="0"/>
              <a:buChar char="•"/>
            </a:pPr>
            <a:r>
              <a:rPr lang="nl-NL" sz="1600" dirty="0" err="1"/>
              <a:t>Automated</a:t>
            </a:r>
            <a:r>
              <a:rPr lang="nl-NL" sz="1600" dirty="0"/>
              <a:t> (</a:t>
            </a:r>
            <a:r>
              <a:rPr lang="nl-NL" sz="1600" dirty="0" err="1"/>
              <a:t>triggered</a:t>
            </a:r>
            <a:r>
              <a:rPr lang="nl-NL" sz="1600" dirty="0"/>
              <a:t>, </a:t>
            </a:r>
            <a:r>
              <a:rPr lang="nl-NL" sz="1600" dirty="0" err="1"/>
              <a:t>executed</a:t>
            </a:r>
            <a:r>
              <a:rPr lang="nl-NL" sz="1600" dirty="0"/>
              <a:t>)</a:t>
            </a:r>
          </a:p>
          <a:p>
            <a:pPr marL="285750" indent="-285750">
              <a:buFont typeface="Arial" panose="020B0604020202020204" pitchFamily="34" charset="0"/>
              <a:buChar char="•"/>
            </a:pPr>
            <a:r>
              <a:rPr lang="nl-NL" sz="1600" dirty="0" err="1"/>
              <a:t>Fairly</a:t>
            </a:r>
            <a:r>
              <a:rPr lang="nl-NL" sz="1600" dirty="0"/>
              <a:t> </a:t>
            </a:r>
            <a:r>
              <a:rPr lang="nl-NL" sz="1600" dirty="0" err="1"/>
              <a:t>quick</a:t>
            </a:r>
            <a:endParaRPr lang="nl-NL" sz="1600" dirty="0"/>
          </a:p>
          <a:p>
            <a:pPr marL="285750" indent="-285750">
              <a:buFont typeface="Arial" panose="020B0604020202020204" pitchFamily="34" charset="0"/>
              <a:buChar char="•"/>
            </a:pPr>
            <a:r>
              <a:rPr lang="nl-NL" sz="1600" dirty="0"/>
              <a:t>Consistent (</a:t>
            </a:r>
            <a:r>
              <a:rPr lang="nl-NL" sz="1600" dirty="0" err="1"/>
              <a:t>once</a:t>
            </a:r>
            <a:r>
              <a:rPr lang="nl-NL" sz="1600" dirty="0"/>
              <a:t> correct, </a:t>
            </a:r>
            <a:r>
              <a:rPr lang="nl-NL" sz="1600" dirty="0" err="1"/>
              <a:t>always</a:t>
            </a:r>
            <a:r>
              <a:rPr lang="nl-NL" sz="1600" dirty="0"/>
              <a:t> correct)</a:t>
            </a:r>
          </a:p>
          <a:p>
            <a:pPr marL="285750" indent="-285750">
              <a:buFont typeface="Arial" panose="020B0604020202020204" pitchFamily="34" charset="0"/>
              <a:buChar char="•"/>
            </a:pPr>
            <a:r>
              <a:rPr lang="nl-NL" sz="1600" dirty="0"/>
              <a:t>Plus:</a:t>
            </a:r>
          </a:p>
          <a:p>
            <a:pPr marL="742950" lvl="1" indent="-285750">
              <a:buFont typeface="Arial" panose="020B0604020202020204" pitchFamily="34" charset="0"/>
              <a:buChar char="•"/>
            </a:pPr>
            <a:r>
              <a:rPr lang="nl-NL" sz="1600" dirty="0" err="1"/>
              <a:t>Detect</a:t>
            </a:r>
            <a:r>
              <a:rPr lang="nl-NL" sz="1600" dirty="0"/>
              <a:t> Drift</a:t>
            </a:r>
          </a:p>
          <a:p>
            <a:pPr marL="742950" lvl="1" indent="-285750">
              <a:buFont typeface="Arial" panose="020B0604020202020204" pitchFamily="34" charset="0"/>
              <a:buChar char="•"/>
            </a:pPr>
            <a:r>
              <a:rPr lang="nl-NL" sz="1600" dirty="0"/>
              <a:t>Patch </a:t>
            </a:r>
            <a:r>
              <a:rPr lang="nl-NL" sz="1600" dirty="0" err="1"/>
              <a:t>existing</a:t>
            </a:r>
            <a:r>
              <a:rPr lang="nl-NL" sz="1600" dirty="0"/>
              <a:t> resources</a:t>
            </a:r>
          </a:p>
          <a:p>
            <a:pPr marL="742950" lvl="1" indent="-285750">
              <a:buFont typeface="Arial" panose="020B0604020202020204" pitchFamily="34" charset="0"/>
              <a:buChar char="•"/>
            </a:pPr>
            <a:r>
              <a:rPr lang="nl-NL" sz="1600" dirty="0" err="1"/>
              <a:t>Recover</a:t>
            </a:r>
            <a:r>
              <a:rPr lang="nl-NL" sz="1600" dirty="0"/>
              <a:t>/</a:t>
            </a:r>
            <a:r>
              <a:rPr lang="nl-NL" sz="1600" dirty="0" err="1"/>
              <a:t>fail</a:t>
            </a:r>
            <a:r>
              <a:rPr lang="nl-NL" sz="1600" dirty="0"/>
              <a:t> over </a:t>
            </a:r>
            <a:r>
              <a:rPr lang="nl-NL" sz="1600" dirty="0" err="1"/>
              <a:t>failed</a:t>
            </a:r>
            <a:r>
              <a:rPr lang="nl-NL" sz="1600" dirty="0"/>
              <a:t> resource</a:t>
            </a:r>
          </a:p>
          <a:p>
            <a:pPr marL="285750" indent="-285750">
              <a:buFont typeface="Arial" panose="020B0604020202020204" pitchFamily="34" charset="0"/>
              <a:buChar char="•"/>
            </a:pPr>
            <a:endParaRPr lang="en-NL" sz="1600" dirty="0"/>
          </a:p>
        </p:txBody>
      </p:sp>
      <p:sp>
        <p:nvSpPr>
          <p:cNvPr id="14" name="Speech Bubble: Rectangle 13">
            <a:extLst>
              <a:ext uri="{FF2B5EF4-FFF2-40B4-BE49-F238E27FC236}">
                <a16:creationId xmlns:a16="http://schemas.microsoft.com/office/drawing/2014/main" id="{FA8F97B2-46F5-43D0-98C3-67CDFEB9E61E}"/>
              </a:ext>
            </a:extLst>
          </p:cNvPr>
          <p:cNvSpPr/>
          <p:nvPr/>
        </p:nvSpPr>
        <p:spPr>
          <a:xfrm>
            <a:off x="60560" y="3850291"/>
            <a:ext cx="3657601" cy="2062104"/>
          </a:xfrm>
          <a:prstGeom prst="wedgeRectCallout">
            <a:avLst>
              <a:gd name="adj1" fmla="val -24837"/>
              <a:gd name="adj2" fmla="val -126915"/>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113E6DD8-3552-49C5-92BD-57A0B0BBD5F4}"/>
              </a:ext>
            </a:extLst>
          </p:cNvPr>
          <p:cNvSpPr txBox="1"/>
          <p:nvPr/>
        </p:nvSpPr>
        <p:spPr>
          <a:xfrm>
            <a:off x="60560" y="3944023"/>
            <a:ext cx="3416423" cy="2062103"/>
          </a:xfrm>
          <a:prstGeom prst="rect">
            <a:avLst/>
          </a:prstGeom>
          <a:noFill/>
        </p:spPr>
        <p:txBody>
          <a:bodyPr wrap="square" rtlCol="0">
            <a:spAutoFit/>
          </a:bodyPr>
          <a:lstStyle/>
          <a:p>
            <a:pPr marL="285750" indent="-285750">
              <a:buFont typeface="Arial" panose="020B0604020202020204" pitchFamily="34" charset="0"/>
              <a:buChar char="•"/>
            </a:pPr>
            <a:r>
              <a:rPr lang="nl-NL" sz="1600" dirty="0"/>
              <a:t>Tool (editor, generator) Support</a:t>
            </a:r>
          </a:p>
          <a:p>
            <a:pPr marL="285750" indent="-285750">
              <a:buFont typeface="Arial" panose="020B0604020202020204" pitchFamily="34" charset="0"/>
              <a:buChar char="•"/>
            </a:pPr>
            <a:r>
              <a:rPr lang="nl-NL" sz="1600" dirty="0" err="1"/>
              <a:t>Reuse</a:t>
            </a:r>
            <a:r>
              <a:rPr lang="nl-NL" sz="1600" dirty="0"/>
              <a:t> (modules/</a:t>
            </a:r>
            <a:r>
              <a:rPr lang="nl-NL" sz="1600" dirty="0" err="1"/>
              <a:t>libraries</a:t>
            </a:r>
            <a:r>
              <a:rPr lang="nl-NL" sz="1600" dirty="0"/>
              <a:t>)</a:t>
            </a:r>
          </a:p>
          <a:p>
            <a:pPr marL="285750" indent="-285750">
              <a:buFont typeface="Arial" panose="020B0604020202020204" pitchFamily="34" charset="0"/>
              <a:buChar char="•"/>
            </a:pPr>
            <a:r>
              <a:rPr lang="nl-NL" sz="1600" dirty="0"/>
              <a:t>Version Control (</a:t>
            </a:r>
            <a:r>
              <a:rPr lang="nl-NL" sz="1600" dirty="0" err="1"/>
              <a:t>compare</a:t>
            </a:r>
            <a:r>
              <a:rPr lang="nl-NL" sz="1600" dirty="0"/>
              <a:t>/</a:t>
            </a:r>
            <a:r>
              <a:rPr lang="nl-NL" sz="1600" dirty="0" err="1"/>
              <a:t>merge</a:t>
            </a:r>
            <a:r>
              <a:rPr lang="nl-NL" sz="1600" dirty="0"/>
              <a:t>)</a:t>
            </a:r>
          </a:p>
          <a:p>
            <a:pPr marL="285750" indent="-285750">
              <a:buFont typeface="Arial" panose="020B0604020202020204" pitchFamily="34" charset="0"/>
              <a:buChar char="•"/>
            </a:pPr>
            <a:r>
              <a:rPr lang="nl-NL" sz="1600" dirty="0" err="1"/>
              <a:t>Declarative</a:t>
            </a:r>
            <a:r>
              <a:rPr lang="nl-NL" sz="1600" dirty="0"/>
              <a:t> </a:t>
            </a:r>
            <a:r>
              <a:rPr lang="nl-NL" sz="1600" dirty="0" err="1"/>
              <a:t>language</a:t>
            </a:r>
            <a:r>
              <a:rPr lang="nl-NL" sz="1600" dirty="0"/>
              <a:t> for </a:t>
            </a:r>
            <a:r>
              <a:rPr lang="nl-NL" sz="1600" dirty="0" err="1"/>
              <a:t>describing</a:t>
            </a:r>
            <a:r>
              <a:rPr lang="nl-NL" sz="1600" dirty="0"/>
              <a:t> resources in a </a:t>
            </a:r>
            <a:r>
              <a:rPr lang="nl-NL" sz="1600" dirty="0" err="1"/>
              <a:t>structured</a:t>
            </a:r>
            <a:r>
              <a:rPr lang="nl-NL" sz="1600" dirty="0"/>
              <a:t> way (</a:t>
            </a:r>
            <a:r>
              <a:rPr lang="nl-NL" sz="1600" dirty="0" err="1"/>
              <a:t>evolving</a:t>
            </a:r>
            <a:r>
              <a:rPr lang="nl-NL" sz="1600" dirty="0"/>
              <a:t> </a:t>
            </a:r>
            <a:r>
              <a:rPr lang="nl-NL" sz="1600" dirty="0" err="1"/>
              <a:t>along</a:t>
            </a:r>
            <a:r>
              <a:rPr lang="nl-NL" sz="1600" dirty="0"/>
              <a:t> </a:t>
            </a:r>
            <a:r>
              <a:rPr lang="nl-NL" sz="1600" dirty="0" err="1"/>
              <a:t>with</a:t>
            </a:r>
            <a:r>
              <a:rPr lang="nl-NL" sz="1600" dirty="0"/>
              <a:t> </a:t>
            </a:r>
            <a:r>
              <a:rPr lang="nl-NL" sz="1600" dirty="0" err="1"/>
              <a:t>the</a:t>
            </a:r>
            <a:r>
              <a:rPr lang="nl-NL" sz="1600" dirty="0"/>
              <a:t> resources </a:t>
            </a:r>
            <a:r>
              <a:rPr lang="nl-NL" sz="1600" dirty="0" err="1"/>
              <a:t>supported</a:t>
            </a:r>
            <a:r>
              <a:rPr lang="nl-NL" sz="1600" dirty="0"/>
              <a:t> </a:t>
            </a:r>
            <a:r>
              <a:rPr lang="nl-NL" sz="1600" dirty="0" err="1"/>
              <a:t>by</a:t>
            </a:r>
            <a:r>
              <a:rPr lang="nl-NL" sz="1600" dirty="0"/>
              <a:t> </a:t>
            </a:r>
            <a:r>
              <a:rPr lang="nl-NL" sz="1600" dirty="0" err="1"/>
              <a:t>the</a:t>
            </a:r>
            <a:r>
              <a:rPr lang="nl-NL" sz="1600" dirty="0"/>
              <a:t> platform)</a:t>
            </a:r>
          </a:p>
          <a:p>
            <a:pPr marL="285750" indent="-285750">
              <a:buFont typeface="Arial" panose="020B0604020202020204" pitchFamily="34" charset="0"/>
              <a:buChar char="•"/>
            </a:pPr>
            <a:endParaRPr lang="en-NL" sz="1600" dirty="0"/>
          </a:p>
        </p:txBody>
      </p:sp>
      <p:sp>
        <p:nvSpPr>
          <p:cNvPr id="16" name="Arrow: Right 15">
            <a:extLst>
              <a:ext uri="{FF2B5EF4-FFF2-40B4-BE49-F238E27FC236}">
                <a16:creationId xmlns:a16="http://schemas.microsoft.com/office/drawing/2014/main" id="{F9901897-3646-4833-A612-72187EAFCC36}"/>
              </a:ext>
            </a:extLst>
          </p:cNvPr>
          <p:cNvSpPr/>
          <p:nvPr/>
        </p:nvSpPr>
        <p:spPr>
          <a:xfrm>
            <a:off x="7336285" y="2423268"/>
            <a:ext cx="1553592" cy="23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7" name="Picture 4">
            <a:extLst>
              <a:ext uri="{FF2B5EF4-FFF2-40B4-BE49-F238E27FC236}">
                <a16:creationId xmlns:a16="http://schemas.microsoft.com/office/drawing/2014/main" id="{8E4F73A3-A8C5-4591-8BE3-45853DFBC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77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981F3-4490-4C4E-8F78-2760C62D5AFB}"/>
              </a:ext>
            </a:extLst>
          </p:cNvPr>
          <p:cNvSpPr>
            <a:spLocks noGrp="1"/>
          </p:cNvSpPr>
          <p:nvPr>
            <p:ph type="title"/>
          </p:nvPr>
        </p:nvSpPr>
        <p:spPr/>
        <p:txBody>
          <a:bodyPr/>
          <a:lstStyle/>
          <a:p>
            <a:r>
              <a:rPr lang="nl-NL" dirty="0"/>
              <a:t>Infra as Code:</a:t>
            </a:r>
            <a:br>
              <a:rPr lang="nl-NL" dirty="0"/>
            </a:br>
            <a:r>
              <a:rPr lang="nl-NL" dirty="0" err="1"/>
              <a:t>Terraform</a:t>
            </a:r>
            <a:r>
              <a:rPr lang="nl-NL" dirty="0"/>
              <a:t> on OCI</a:t>
            </a:r>
            <a:endParaRPr lang="en-NL" dirty="0"/>
          </a:p>
        </p:txBody>
      </p:sp>
      <p:sp>
        <p:nvSpPr>
          <p:cNvPr id="4" name="Rectangle: Rounded Corners 3">
            <a:extLst>
              <a:ext uri="{FF2B5EF4-FFF2-40B4-BE49-F238E27FC236}">
                <a16:creationId xmlns:a16="http://schemas.microsoft.com/office/drawing/2014/main" id="{96E0C88E-FDFB-414A-93AA-FE84B67DBF32}"/>
              </a:ext>
            </a:extLst>
          </p:cNvPr>
          <p:cNvSpPr/>
          <p:nvPr/>
        </p:nvSpPr>
        <p:spPr>
          <a:xfrm>
            <a:off x="838200" y="1890945"/>
            <a:ext cx="2260107" cy="41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Resource </a:t>
            </a:r>
            <a:r>
              <a:rPr lang="nl-NL" dirty="0" err="1"/>
              <a:t>definitions</a:t>
            </a:r>
            <a:endParaRPr lang="en-NL" dirty="0"/>
          </a:p>
        </p:txBody>
      </p:sp>
      <p:sp>
        <p:nvSpPr>
          <p:cNvPr id="5" name="Rectangle: Rounded Corners 4">
            <a:extLst>
              <a:ext uri="{FF2B5EF4-FFF2-40B4-BE49-F238E27FC236}">
                <a16:creationId xmlns:a16="http://schemas.microsoft.com/office/drawing/2014/main" id="{71B489B2-A080-47F8-8937-A53857128249}"/>
              </a:ext>
            </a:extLst>
          </p:cNvPr>
          <p:cNvSpPr/>
          <p:nvPr/>
        </p:nvSpPr>
        <p:spPr>
          <a:xfrm>
            <a:off x="1464817" y="2833458"/>
            <a:ext cx="2620392" cy="4172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Variables/</a:t>
            </a:r>
            <a:r>
              <a:rPr lang="nl-NL" dirty="0" err="1"/>
              <a:t>Config</a:t>
            </a:r>
            <a:r>
              <a:rPr lang="nl-NL" dirty="0"/>
              <a:t> </a:t>
            </a:r>
            <a:r>
              <a:rPr lang="nl-NL" dirty="0" err="1"/>
              <a:t>Settings</a:t>
            </a:r>
            <a:endParaRPr lang="en-NL" dirty="0"/>
          </a:p>
        </p:txBody>
      </p:sp>
      <p:sp>
        <p:nvSpPr>
          <p:cNvPr id="6" name="Explosion: 14 Points 5">
            <a:extLst>
              <a:ext uri="{FF2B5EF4-FFF2-40B4-BE49-F238E27FC236}">
                <a16:creationId xmlns:a16="http://schemas.microsoft.com/office/drawing/2014/main" id="{058B7989-3E36-409A-BDFD-D44859D15ABF}"/>
              </a:ext>
            </a:extLst>
          </p:cNvPr>
          <p:cNvSpPr/>
          <p:nvPr/>
        </p:nvSpPr>
        <p:spPr>
          <a:xfrm>
            <a:off x="4767308" y="1890945"/>
            <a:ext cx="2920754" cy="16482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Terraform</a:t>
            </a:r>
            <a:r>
              <a:rPr lang="nl-NL" dirty="0"/>
              <a:t> plus OCI Provider</a:t>
            </a:r>
            <a:endParaRPr lang="en-NL" dirty="0"/>
          </a:p>
        </p:txBody>
      </p:sp>
      <p:cxnSp>
        <p:nvCxnSpPr>
          <p:cNvPr id="8" name="Connector: Elbow 7">
            <a:extLst>
              <a:ext uri="{FF2B5EF4-FFF2-40B4-BE49-F238E27FC236}">
                <a16:creationId xmlns:a16="http://schemas.microsoft.com/office/drawing/2014/main" id="{41FA26CF-3A58-4745-9552-80E26666416B}"/>
              </a:ext>
            </a:extLst>
          </p:cNvPr>
          <p:cNvCxnSpPr>
            <a:stCxn id="4" idx="3"/>
          </p:cNvCxnSpPr>
          <p:nvPr/>
        </p:nvCxnSpPr>
        <p:spPr>
          <a:xfrm>
            <a:off x="3098307" y="2099570"/>
            <a:ext cx="2006353" cy="41281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0684C661-447D-43D4-99E0-AAC383B551D3}"/>
              </a:ext>
            </a:extLst>
          </p:cNvPr>
          <p:cNvCxnSpPr>
            <a:cxnSpLocks/>
            <a:stCxn id="5" idx="3"/>
            <a:endCxn id="6" idx="1"/>
          </p:cNvCxnSpPr>
          <p:nvPr/>
        </p:nvCxnSpPr>
        <p:spPr>
          <a:xfrm flipV="1">
            <a:off x="4085209" y="2873585"/>
            <a:ext cx="682099" cy="16849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loud 10">
            <a:extLst>
              <a:ext uri="{FF2B5EF4-FFF2-40B4-BE49-F238E27FC236}">
                <a16:creationId xmlns:a16="http://schemas.microsoft.com/office/drawing/2014/main" id="{96D9A8A5-B8B8-458A-A3A8-D72E020225A1}"/>
              </a:ext>
            </a:extLst>
          </p:cNvPr>
          <p:cNvSpPr/>
          <p:nvPr/>
        </p:nvSpPr>
        <p:spPr>
          <a:xfrm>
            <a:off x="8538099" y="1637090"/>
            <a:ext cx="3195962" cy="1579418"/>
          </a:xfrm>
          <a:prstGeom prst="cloud">
            <a:avLst/>
          </a:prstGeom>
          <a:solidFill>
            <a:srgbClr val="FF906D"/>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Oracle Cloud </a:t>
            </a:r>
            <a:r>
              <a:rPr lang="nl-NL" dirty="0" err="1"/>
              <a:t>Infrastructure</a:t>
            </a:r>
            <a:r>
              <a:rPr lang="nl-NL" dirty="0"/>
              <a:t> Resources</a:t>
            </a:r>
            <a:endParaRPr lang="en-NL" dirty="0"/>
          </a:p>
        </p:txBody>
      </p:sp>
      <p:pic>
        <p:nvPicPr>
          <p:cNvPr id="16" name="Picture 4">
            <a:extLst>
              <a:ext uri="{FF2B5EF4-FFF2-40B4-BE49-F238E27FC236}">
                <a16:creationId xmlns:a16="http://schemas.microsoft.com/office/drawing/2014/main" id="{795A8663-BF78-462D-9EE0-8B856789EC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1803" y="138682"/>
            <a:ext cx="3657602" cy="1689492"/>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B44FCEB1-7559-4EF9-9DE1-09966518E69B}"/>
              </a:ext>
            </a:extLst>
          </p:cNvPr>
          <p:cNvSpPr/>
          <p:nvPr/>
        </p:nvSpPr>
        <p:spPr>
          <a:xfrm>
            <a:off x="5465687" y="4006790"/>
            <a:ext cx="1938290" cy="467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 </a:t>
            </a:r>
            <a:r>
              <a:rPr lang="nl-NL" dirty="0" err="1"/>
              <a:t>config</a:t>
            </a:r>
            <a:r>
              <a:rPr lang="nl-NL" dirty="0"/>
              <a:t> </a:t>
            </a:r>
            <a:r>
              <a:rPr lang="nl-NL" dirty="0" err="1"/>
              <a:t>and</a:t>
            </a:r>
            <a:r>
              <a:rPr lang="nl-NL" dirty="0"/>
              <a:t> Private </a:t>
            </a:r>
            <a:r>
              <a:rPr lang="nl-NL" dirty="0" err="1"/>
              <a:t>Key</a:t>
            </a:r>
            <a:endParaRPr lang="en-NL" dirty="0"/>
          </a:p>
        </p:txBody>
      </p:sp>
      <p:cxnSp>
        <p:nvCxnSpPr>
          <p:cNvPr id="7" name="Connector: Elbow 6">
            <a:extLst>
              <a:ext uri="{FF2B5EF4-FFF2-40B4-BE49-F238E27FC236}">
                <a16:creationId xmlns:a16="http://schemas.microsoft.com/office/drawing/2014/main" id="{6FC31B84-BF4F-4FD8-AABD-4803A9E8C3A7}"/>
              </a:ext>
            </a:extLst>
          </p:cNvPr>
          <p:cNvCxnSpPr>
            <a:cxnSpLocks/>
            <a:stCxn id="17" idx="0"/>
          </p:cNvCxnSpPr>
          <p:nvPr/>
        </p:nvCxnSpPr>
        <p:spPr>
          <a:xfrm rot="16200000" flipV="1">
            <a:off x="5887375" y="3459333"/>
            <a:ext cx="756082" cy="3388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Arrow: Right 18">
            <a:extLst>
              <a:ext uri="{FF2B5EF4-FFF2-40B4-BE49-F238E27FC236}">
                <a16:creationId xmlns:a16="http://schemas.microsoft.com/office/drawing/2014/main" id="{5DFA1567-BF65-4D32-8F45-8620A86A0893}"/>
              </a:ext>
            </a:extLst>
          </p:cNvPr>
          <p:cNvSpPr/>
          <p:nvPr/>
        </p:nvSpPr>
        <p:spPr>
          <a:xfrm>
            <a:off x="7265264" y="2584884"/>
            <a:ext cx="1553592" cy="2396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20" name="Group 19">
            <a:extLst>
              <a:ext uri="{FF2B5EF4-FFF2-40B4-BE49-F238E27FC236}">
                <a16:creationId xmlns:a16="http://schemas.microsoft.com/office/drawing/2014/main" id="{ADF21DE3-B833-43FF-B101-A871404C310B}"/>
              </a:ext>
            </a:extLst>
          </p:cNvPr>
          <p:cNvGrpSpPr/>
          <p:nvPr/>
        </p:nvGrpSpPr>
        <p:grpSpPr>
          <a:xfrm>
            <a:off x="10719457" y="2271016"/>
            <a:ext cx="615111" cy="602569"/>
            <a:chOff x="1526467" y="3775928"/>
            <a:chExt cx="805942" cy="871093"/>
          </a:xfrm>
        </p:grpSpPr>
        <p:grpSp>
          <p:nvGrpSpPr>
            <p:cNvPr id="21" name="Group 20">
              <a:extLst>
                <a:ext uri="{FF2B5EF4-FFF2-40B4-BE49-F238E27FC236}">
                  <a16:creationId xmlns:a16="http://schemas.microsoft.com/office/drawing/2014/main" id="{0D8B76AB-4AEB-4A22-B1D9-8690D65E6630}"/>
                </a:ext>
              </a:extLst>
            </p:cNvPr>
            <p:cNvGrpSpPr/>
            <p:nvPr/>
          </p:nvGrpSpPr>
          <p:grpSpPr>
            <a:xfrm>
              <a:off x="1646655" y="3775928"/>
              <a:ext cx="582945" cy="635162"/>
              <a:chOff x="1646655" y="3991725"/>
              <a:chExt cx="582945" cy="635162"/>
            </a:xfrm>
          </p:grpSpPr>
          <p:sp>
            <p:nvSpPr>
              <p:cNvPr id="23" name="Rectangle 22">
                <a:extLst>
                  <a:ext uri="{FF2B5EF4-FFF2-40B4-BE49-F238E27FC236}">
                    <a16:creationId xmlns:a16="http://schemas.microsoft.com/office/drawing/2014/main" id="{BCCCE2EE-A2B8-444C-A0D7-5368220D753F}"/>
                  </a:ext>
                </a:extLst>
              </p:cNvPr>
              <p:cNvSpPr/>
              <p:nvPr/>
            </p:nvSpPr>
            <p:spPr>
              <a:xfrm>
                <a:off x="1646655"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24" name="Freeform 39">
                <a:extLst>
                  <a:ext uri="{FF2B5EF4-FFF2-40B4-BE49-F238E27FC236}">
                    <a16:creationId xmlns:a16="http://schemas.microsoft.com/office/drawing/2014/main" id="{8C27AAC9-87CF-4ABB-8E43-1BC059C62EE4}"/>
                  </a:ext>
                </a:extLst>
              </p:cNvPr>
              <p:cNvSpPr>
                <a:spLocks noChangeArrowheads="1"/>
              </p:cNvSpPr>
              <p:nvPr/>
            </p:nvSpPr>
            <p:spPr bwMode="auto">
              <a:xfrm>
                <a:off x="1714333" y="4062264"/>
                <a:ext cx="431681" cy="520903"/>
              </a:xfrm>
              <a:custGeom>
                <a:avLst/>
                <a:gdLst>
                  <a:gd name="T0" fmla="*/ 1452 w 1453"/>
                  <a:gd name="T1" fmla="*/ 464 h 1749"/>
                  <a:gd name="T2" fmla="*/ 726 w 1453"/>
                  <a:gd name="T3" fmla="*/ 0 h 1749"/>
                  <a:gd name="T4" fmla="*/ 0 w 1453"/>
                  <a:gd name="T5" fmla="*/ 462 h 1749"/>
                  <a:gd name="T6" fmla="*/ 0 w 1453"/>
                  <a:gd name="T7" fmla="*/ 464 h 1749"/>
                  <a:gd name="T8" fmla="*/ 0 w 1453"/>
                  <a:gd name="T9" fmla="*/ 467 h 1749"/>
                  <a:gd name="T10" fmla="*/ 0 w 1453"/>
                  <a:gd name="T11" fmla="*/ 470 h 1749"/>
                  <a:gd name="T12" fmla="*/ 246 w 1453"/>
                  <a:gd name="T13" fmla="*/ 1672 h 1749"/>
                  <a:gd name="T14" fmla="*/ 474 w 1453"/>
                  <a:gd name="T15" fmla="*/ 1735 h 1749"/>
                  <a:gd name="T16" fmla="*/ 726 w 1453"/>
                  <a:gd name="T17" fmla="*/ 1748 h 1749"/>
                  <a:gd name="T18" fmla="*/ 977 w 1453"/>
                  <a:gd name="T19" fmla="*/ 1735 h 1749"/>
                  <a:gd name="T20" fmla="*/ 1206 w 1453"/>
                  <a:gd name="T21" fmla="*/ 1672 h 1749"/>
                  <a:gd name="T22" fmla="*/ 1452 w 1453"/>
                  <a:gd name="T23" fmla="*/ 470 h 1749"/>
                  <a:gd name="T24" fmla="*/ 1452 w 1453"/>
                  <a:gd name="T25" fmla="*/ 464 h 1749"/>
                  <a:gd name="T26" fmla="*/ 458 w 1453"/>
                  <a:gd name="T27" fmla="*/ 1352 h 1749"/>
                  <a:gd name="T28" fmla="*/ 385 w 1453"/>
                  <a:gd name="T29" fmla="*/ 1281 h 1749"/>
                  <a:gd name="T30" fmla="*/ 458 w 1453"/>
                  <a:gd name="T31" fmla="*/ 1210 h 1749"/>
                  <a:gd name="T32" fmla="*/ 529 w 1453"/>
                  <a:gd name="T33" fmla="*/ 1281 h 1749"/>
                  <a:gd name="T34" fmla="*/ 458 w 1453"/>
                  <a:gd name="T35" fmla="*/ 1352 h 1749"/>
                  <a:gd name="T36" fmla="*/ 485 w 1453"/>
                  <a:gd name="T37" fmla="*/ 1037 h 1749"/>
                  <a:gd name="T38" fmla="*/ 566 w 1453"/>
                  <a:gd name="T39" fmla="*/ 873 h 1749"/>
                  <a:gd name="T40" fmla="*/ 647 w 1453"/>
                  <a:gd name="T41" fmla="*/ 1037 h 1749"/>
                  <a:gd name="T42" fmla="*/ 485 w 1453"/>
                  <a:gd name="T43" fmla="*/ 1037 h 1749"/>
                  <a:gd name="T44" fmla="*/ 710 w 1453"/>
                  <a:gd name="T45" fmla="*/ 1111 h 1749"/>
                  <a:gd name="T46" fmla="*/ 794 w 1453"/>
                  <a:gd name="T47" fmla="*/ 1148 h 1749"/>
                  <a:gd name="T48" fmla="*/ 794 w 1453"/>
                  <a:gd name="T49" fmla="*/ 1268 h 1749"/>
                  <a:gd name="T50" fmla="*/ 710 w 1453"/>
                  <a:gd name="T51" fmla="*/ 1305 h 1749"/>
                  <a:gd name="T52" fmla="*/ 626 w 1453"/>
                  <a:gd name="T53" fmla="*/ 1268 h 1749"/>
                  <a:gd name="T54" fmla="*/ 626 w 1453"/>
                  <a:gd name="T55" fmla="*/ 1148 h 1749"/>
                  <a:gd name="T56" fmla="*/ 710 w 1453"/>
                  <a:gd name="T57" fmla="*/ 1111 h 1749"/>
                  <a:gd name="T58" fmla="*/ 739 w 1453"/>
                  <a:gd name="T59" fmla="*/ 1533 h 1749"/>
                  <a:gd name="T60" fmla="*/ 665 w 1453"/>
                  <a:gd name="T61" fmla="*/ 1460 h 1749"/>
                  <a:gd name="T62" fmla="*/ 739 w 1453"/>
                  <a:gd name="T63" fmla="*/ 1389 h 1749"/>
                  <a:gd name="T64" fmla="*/ 810 w 1453"/>
                  <a:gd name="T65" fmla="*/ 1460 h 1749"/>
                  <a:gd name="T66" fmla="*/ 739 w 1453"/>
                  <a:gd name="T67" fmla="*/ 1533 h 1749"/>
                  <a:gd name="T68" fmla="*/ 794 w 1453"/>
                  <a:gd name="T69" fmla="*/ 956 h 1749"/>
                  <a:gd name="T70" fmla="*/ 886 w 1453"/>
                  <a:gd name="T71" fmla="*/ 865 h 1749"/>
                  <a:gd name="T72" fmla="*/ 977 w 1453"/>
                  <a:gd name="T73" fmla="*/ 956 h 1749"/>
                  <a:gd name="T74" fmla="*/ 886 w 1453"/>
                  <a:gd name="T75" fmla="*/ 1048 h 1749"/>
                  <a:gd name="T76" fmla="*/ 794 w 1453"/>
                  <a:gd name="T77" fmla="*/ 956 h 1749"/>
                  <a:gd name="T78" fmla="*/ 922 w 1453"/>
                  <a:gd name="T79" fmla="*/ 1318 h 1749"/>
                  <a:gd name="T80" fmla="*/ 996 w 1453"/>
                  <a:gd name="T81" fmla="*/ 1171 h 1749"/>
                  <a:gd name="T82" fmla="*/ 1069 w 1453"/>
                  <a:gd name="T83" fmla="*/ 1318 h 1749"/>
                  <a:gd name="T84" fmla="*/ 922 w 1453"/>
                  <a:gd name="T85" fmla="*/ 1318 h 1749"/>
                  <a:gd name="T86" fmla="*/ 728 w 1453"/>
                  <a:gd name="T87" fmla="*/ 653 h 1749"/>
                  <a:gd name="T88" fmla="*/ 89 w 1453"/>
                  <a:gd name="T89" fmla="*/ 533 h 1749"/>
                  <a:gd name="T90" fmla="*/ 728 w 1453"/>
                  <a:gd name="T91" fmla="*/ 412 h 1749"/>
                  <a:gd name="T92" fmla="*/ 1368 w 1453"/>
                  <a:gd name="T93" fmla="*/ 533 h 1749"/>
                  <a:gd name="T94" fmla="*/ 728 w 1453"/>
                  <a:gd name="T95" fmla="*/ 653 h 1749"/>
                  <a:gd name="T96" fmla="*/ 1137 w 1453"/>
                  <a:gd name="T97" fmla="*/ 310 h 1749"/>
                  <a:gd name="T98" fmla="*/ 728 w 1453"/>
                  <a:gd name="T99" fmla="*/ 276 h 1749"/>
                  <a:gd name="T100" fmla="*/ 319 w 1453"/>
                  <a:gd name="T101" fmla="*/ 310 h 1749"/>
                  <a:gd name="T102" fmla="*/ 70 w 1453"/>
                  <a:gd name="T103" fmla="*/ 386 h 1749"/>
                  <a:gd name="T104" fmla="*/ 728 w 1453"/>
                  <a:gd name="T105" fmla="*/ 53 h 1749"/>
                  <a:gd name="T106" fmla="*/ 1386 w 1453"/>
                  <a:gd name="T107" fmla="*/ 386 h 1749"/>
                  <a:gd name="T108" fmla="*/ 1137 w 1453"/>
                  <a:gd name="T109" fmla="*/ 31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3" h="1749">
                    <a:moveTo>
                      <a:pt x="1452" y="464"/>
                    </a:moveTo>
                    <a:cubicBezTo>
                      <a:pt x="1449" y="207"/>
                      <a:pt x="1124" y="0"/>
                      <a:pt x="726" y="0"/>
                    </a:cubicBezTo>
                    <a:cubicBezTo>
                      <a:pt x="327" y="0"/>
                      <a:pt x="5" y="207"/>
                      <a:pt x="0" y="462"/>
                    </a:cubicBezTo>
                    <a:lnTo>
                      <a:pt x="0" y="464"/>
                    </a:lnTo>
                    <a:lnTo>
                      <a:pt x="0" y="467"/>
                    </a:lnTo>
                    <a:lnTo>
                      <a:pt x="0" y="470"/>
                    </a:lnTo>
                    <a:lnTo>
                      <a:pt x="246" y="1672"/>
                    </a:lnTo>
                    <a:cubicBezTo>
                      <a:pt x="246" y="1672"/>
                      <a:pt x="257" y="1714"/>
                      <a:pt x="474" y="1735"/>
                    </a:cubicBezTo>
                    <a:cubicBezTo>
                      <a:pt x="597" y="1748"/>
                      <a:pt x="721" y="1748"/>
                      <a:pt x="726" y="1748"/>
                    </a:cubicBezTo>
                    <a:cubicBezTo>
                      <a:pt x="731" y="1748"/>
                      <a:pt x="857" y="1748"/>
                      <a:pt x="977" y="1735"/>
                    </a:cubicBezTo>
                    <a:cubicBezTo>
                      <a:pt x="1195" y="1711"/>
                      <a:pt x="1206" y="1672"/>
                      <a:pt x="1206" y="1672"/>
                    </a:cubicBezTo>
                    <a:lnTo>
                      <a:pt x="1452" y="470"/>
                    </a:lnTo>
                    <a:lnTo>
                      <a:pt x="1452" y="464"/>
                    </a:lnTo>
                    <a:close/>
                    <a:moveTo>
                      <a:pt x="458" y="1352"/>
                    </a:moveTo>
                    <a:cubicBezTo>
                      <a:pt x="419" y="1352"/>
                      <a:pt x="385" y="1321"/>
                      <a:pt x="385" y="1281"/>
                    </a:cubicBezTo>
                    <a:cubicBezTo>
                      <a:pt x="385" y="1242"/>
                      <a:pt x="416" y="1210"/>
                      <a:pt x="458" y="1210"/>
                    </a:cubicBezTo>
                    <a:cubicBezTo>
                      <a:pt x="498" y="1210"/>
                      <a:pt x="529" y="1242"/>
                      <a:pt x="529" y="1281"/>
                    </a:cubicBezTo>
                    <a:cubicBezTo>
                      <a:pt x="529" y="1318"/>
                      <a:pt x="498" y="1352"/>
                      <a:pt x="458" y="1352"/>
                    </a:cubicBezTo>
                    <a:close/>
                    <a:moveTo>
                      <a:pt x="485" y="1037"/>
                    </a:moveTo>
                    <a:lnTo>
                      <a:pt x="566" y="873"/>
                    </a:lnTo>
                    <a:lnTo>
                      <a:pt x="647" y="1037"/>
                    </a:lnTo>
                    <a:lnTo>
                      <a:pt x="485" y="1037"/>
                    </a:lnTo>
                    <a:close/>
                    <a:moveTo>
                      <a:pt x="710" y="1111"/>
                    </a:moveTo>
                    <a:lnTo>
                      <a:pt x="794" y="1148"/>
                    </a:lnTo>
                    <a:lnTo>
                      <a:pt x="794" y="1268"/>
                    </a:lnTo>
                    <a:lnTo>
                      <a:pt x="710" y="1305"/>
                    </a:lnTo>
                    <a:lnTo>
                      <a:pt x="626" y="1268"/>
                    </a:lnTo>
                    <a:lnTo>
                      <a:pt x="626" y="1148"/>
                    </a:lnTo>
                    <a:lnTo>
                      <a:pt x="710" y="1111"/>
                    </a:lnTo>
                    <a:close/>
                    <a:moveTo>
                      <a:pt x="739" y="1533"/>
                    </a:moveTo>
                    <a:cubicBezTo>
                      <a:pt x="700" y="1533"/>
                      <a:pt x="665" y="1501"/>
                      <a:pt x="665" y="1460"/>
                    </a:cubicBezTo>
                    <a:cubicBezTo>
                      <a:pt x="665" y="1420"/>
                      <a:pt x="697" y="1389"/>
                      <a:pt x="739" y="1389"/>
                    </a:cubicBezTo>
                    <a:cubicBezTo>
                      <a:pt x="778" y="1389"/>
                      <a:pt x="810" y="1420"/>
                      <a:pt x="810" y="1460"/>
                    </a:cubicBezTo>
                    <a:cubicBezTo>
                      <a:pt x="810" y="1501"/>
                      <a:pt x="778" y="1533"/>
                      <a:pt x="739" y="1533"/>
                    </a:cubicBezTo>
                    <a:close/>
                    <a:moveTo>
                      <a:pt x="794" y="956"/>
                    </a:moveTo>
                    <a:cubicBezTo>
                      <a:pt x="794" y="907"/>
                      <a:pt x="837" y="865"/>
                      <a:pt x="886" y="865"/>
                    </a:cubicBezTo>
                    <a:cubicBezTo>
                      <a:pt x="936" y="865"/>
                      <a:pt x="977" y="907"/>
                      <a:pt x="977" y="956"/>
                    </a:cubicBezTo>
                    <a:cubicBezTo>
                      <a:pt x="977" y="1006"/>
                      <a:pt x="935" y="1048"/>
                      <a:pt x="886" y="1048"/>
                    </a:cubicBezTo>
                    <a:cubicBezTo>
                      <a:pt x="833" y="1048"/>
                      <a:pt x="794" y="1006"/>
                      <a:pt x="794" y="956"/>
                    </a:cubicBezTo>
                    <a:close/>
                    <a:moveTo>
                      <a:pt x="922" y="1318"/>
                    </a:moveTo>
                    <a:lnTo>
                      <a:pt x="996" y="1171"/>
                    </a:lnTo>
                    <a:lnTo>
                      <a:pt x="1069" y="1318"/>
                    </a:lnTo>
                    <a:lnTo>
                      <a:pt x="922" y="1318"/>
                    </a:lnTo>
                    <a:close/>
                    <a:moveTo>
                      <a:pt x="728" y="653"/>
                    </a:moveTo>
                    <a:cubicBezTo>
                      <a:pt x="340" y="653"/>
                      <a:pt x="115" y="577"/>
                      <a:pt x="89" y="533"/>
                    </a:cubicBezTo>
                    <a:cubicBezTo>
                      <a:pt x="112" y="488"/>
                      <a:pt x="338" y="412"/>
                      <a:pt x="728" y="412"/>
                    </a:cubicBezTo>
                    <a:cubicBezTo>
                      <a:pt x="1119" y="412"/>
                      <a:pt x="1344" y="488"/>
                      <a:pt x="1368" y="533"/>
                    </a:cubicBezTo>
                    <a:cubicBezTo>
                      <a:pt x="1344" y="577"/>
                      <a:pt x="1116" y="653"/>
                      <a:pt x="728" y="653"/>
                    </a:cubicBezTo>
                    <a:close/>
                    <a:moveTo>
                      <a:pt x="1137" y="310"/>
                    </a:moveTo>
                    <a:cubicBezTo>
                      <a:pt x="943" y="276"/>
                      <a:pt x="736" y="276"/>
                      <a:pt x="728" y="276"/>
                    </a:cubicBezTo>
                    <a:cubicBezTo>
                      <a:pt x="721" y="276"/>
                      <a:pt x="513" y="276"/>
                      <a:pt x="319" y="310"/>
                    </a:cubicBezTo>
                    <a:cubicBezTo>
                      <a:pt x="194" y="333"/>
                      <a:pt x="118" y="359"/>
                      <a:pt x="70" y="386"/>
                    </a:cubicBezTo>
                    <a:cubicBezTo>
                      <a:pt x="131" y="197"/>
                      <a:pt x="403" y="53"/>
                      <a:pt x="728" y="53"/>
                    </a:cubicBezTo>
                    <a:cubicBezTo>
                      <a:pt x="1053" y="53"/>
                      <a:pt x="1326" y="197"/>
                      <a:pt x="1386" y="386"/>
                    </a:cubicBezTo>
                    <a:cubicBezTo>
                      <a:pt x="1339" y="359"/>
                      <a:pt x="1263" y="333"/>
                      <a:pt x="1137" y="31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sp>
          <p:nvSpPr>
            <p:cNvPr id="22" name="Rectangle 21">
              <a:extLst>
                <a:ext uri="{FF2B5EF4-FFF2-40B4-BE49-F238E27FC236}">
                  <a16:creationId xmlns:a16="http://schemas.microsoft.com/office/drawing/2014/main" id="{1A3E7F34-0667-4907-8955-F3454A04FFDF}"/>
                </a:ext>
              </a:extLst>
            </p:cNvPr>
            <p:cNvSpPr/>
            <p:nvPr/>
          </p:nvSpPr>
          <p:spPr>
            <a:xfrm>
              <a:off x="1526467" y="4431577"/>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Buckets</a:t>
              </a:r>
            </a:p>
          </p:txBody>
        </p:sp>
      </p:grpSp>
      <p:sp>
        <p:nvSpPr>
          <p:cNvPr id="25" name="Cube 24">
            <a:extLst>
              <a:ext uri="{FF2B5EF4-FFF2-40B4-BE49-F238E27FC236}">
                <a16:creationId xmlns:a16="http://schemas.microsoft.com/office/drawing/2014/main" id="{77FE899E-0B6C-4238-BBA5-B6E7097E5B5F}"/>
              </a:ext>
            </a:extLst>
          </p:cNvPr>
          <p:cNvSpPr/>
          <p:nvPr/>
        </p:nvSpPr>
        <p:spPr>
          <a:xfrm>
            <a:off x="10778133" y="2072099"/>
            <a:ext cx="169414" cy="168675"/>
          </a:xfrm>
          <a:prstGeom prst="cub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Arc 25">
            <a:extLst>
              <a:ext uri="{FF2B5EF4-FFF2-40B4-BE49-F238E27FC236}">
                <a16:creationId xmlns:a16="http://schemas.microsoft.com/office/drawing/2014/main" id="{9AEF6CAC-138C-49F5-933A-AB8E4A5FE1C4}"/>
              </a:ext>
            </a:extLst>
          </p:cNvPr>
          <p:cNvSpPr/>
          <p:nvPr/>
        </p:nvSpPr>
        <p:spPr>
          <a:xfrm>
            <a:off x="10862841" y="2179593"/>
            <a:ext cx="169414" cy="332788"/>
          </a:xfrm>
          <a:prstGeom prst="arc">
            <a:avLst/>
          </a:prstGeom>
          <a:ln>
            <a:solidFill>
              <a:srgbClr val="D1350F"/>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pic>
        <p:nvPicPr>
          <p:cNvPr id="2050" name="Picture 2">
            <a:extLst>
              <a:ext uri="{FF2B5EF4-FFF2-40B4-BE49-F238E27FC236}">
                <a16:creationId xmlns:a16="http://schemas.microsoft.com/office/drawing/2014/main" id="{30797A4C-0BF1-4531-A8CE-475D4E9ACF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640" y="3611912"/>
            <a:ext cx="5074329" cy="189252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5AA22A98-1415-4BDF-AD64-C4EF69B20815}"/>
              </a:ext>
            </a:extLst>
          </p:cNvPr>
          <p:cNvPicPr>
            <a:picLocks noChangeAspect="1"/>
          </p:cNvPicPr>
          <p:nvPr/>
        </p:nvPicPr>
        <p:blipFill>
          <a:blip r:embed="rId4"/>
          <a:stretch>
            <a:fillRect/>
          </a:stretch>
        </p:blipFill>
        <p:spPr>
          <a:xfrm>
            <a:off x="225640" y="5577113"/>
            <a:ext cx="4416381" cy="1142053"/>
          </a:xfrm>
          <a:prstGeom prst="rect">
            <a:avLst/>
          </a:prstGeom>
        </p:spPr>
      </p:pic>
      <p:sp>
        <p:nvSpPr>
          <p:cNvPr id="28" name="Freeform: Shape 27">
            <a:extLst>
              <a:ext uri="{FF2B5EF4-FFF2-40B4-BE49-F238E27FC236}">
                <a16:creationId xmlns:a16="http://schemas.microsoft.com/office/drawing/2014/main" id="{9F00AFBE-E5F9-4C31-A81C-AB2CBF4B7AEF}"/>
              </a:ext>
            </a:extLst>
          </p:cNvPr>
          <p:cNvSpPr/>
          <p:nvPr/>
        </p:nvSpPr>
        <p:spPr>
          <a:xfrm>
            <a:off x="260044" y="2032986"/>
            <a:ext cx="538942" cy="1615736"/>
          </a:xfrm>
          <a:custGeom>
            <a:avLst/>
            <a:gdLst>
              <a:gd name="connsiteX0" fmla="*/ 237101 w 538942"/>
              <a:gd name="connsiteY0" fmla="*/ 1615736 h 1615736"/>
              <a:gd name="connsiteX1" fmla="*/ 15159 w 538942"/>
              <a:gd name="connsiteY1" fmla="*/ 754602 h 1615736"/>
              <a:gd name="connsiteX2" fmla="*/ 77303 w 538942"/>
              <a:gd name="connsiteY2" fmla="*/ 106532 h 1615736"/>
              <a:gd name="connsiteX3" fmla="*/ 538942 w 538942"/>
              <a:gd name="connsiteY3" fmla="*/ 0 h 1615736"/>
            </a:gdLst>
            <a:ahLst/>
            <a:cxnLst>
              <a:cxn ang="0">
                <a:pos x="connsiteX0" y="connsiteY0"/>
              </a:cxn>
              <a:cxn ang="0">
                <a:pos x="connsiteX1" y="connsiteY1"/>
              </a:cxn>
              <a:cxn ang="0">
                <a:pos x="connsiteX2" y="connsiteY2"/>
              </a:cxn>
              <a:cxn ang="0">
                <a:pos x="connsiteX3" y="connsiteY3"/>
              </a:cxn>
            </a:cxnLst>
            <a:rect l="l" t="t" r="r" b="b"/>
            <a:pathLst>
              <a:path w="538942" h="1615736">
                <a:moveTo>
                  <a:pt x="237101" y="1615736"/>
                </a:moveTo>
                <a:cubicBezTo>
                  <a:pt x="139446" y="1310936"/>
                  <a:pt x="41792" y="1006136"/>
                  <a:pt x="15159" y="754602"/>
                </a:cubicBezTo>
                <a:cubicBezTo>
                  <a:pt x="-11474" y="503068"/>
                  <a:pt x="-9994" y="232299"/>
                  <a:pt x="77303" y="106532"/>
                </a:cubicBezTo>
                <a:cubicBezTo>
                  <a:pt x="164600" y="-19235"/>
                  <a:pt x="464961" y="42909"/>
                  <a:pt x="538942"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44444</a:t>
            </a:r>
            <a:endParaRPr lang="en-NL" dirty="0"/>
          </a:p>
        </p:txBody>
      </p:sp>
      <p:sp>
        <p:nvSpPr>
          <p:cNvPr id="30" name="Speech Bubble: Rectangle 29">
            <a:extLst>
              <a:ext uri="{FF2B5EF4-FFF2-40B4-BE49-F238E27FC236}">
                <a16:creationId xmlns:a16="http://schemas.microsoft.com/office/drawing/2014/main" id="{916B4B7E-9F92-4900-AFAF-80EA77C56B1B}"/>
              </a:ext>
            </a:extLst>
          </p:cNvPr>
          <p:cNvSpPr/>
          <p:nvPr/>
        </p:nvSpPr>
        <p:spPr>
          <a:xfrm>
            <a:off x="1022779" y="2363423"/>
            <a:ext cx="2894492" cy="447990"/>
          </a:xfrm>
          <a:prstGeom prst="wedgeRectCallout">
            <a:avLst>
              <a:gd name="adj1" fmla="val -20821"/>
              <a:gd name="adj2" fmla="val 81029"/>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TextBox 30">
            <a:extLst>
              <a:ext uri="{FF2B5EF4-FFF2-40B4-BE49-F238E27FC236}">
                <a16:creationId xmlns:a16="http://schemas.microsoft.com/office/drawing/2014/main" id="{71F8F6DF-BFCA-425F-9449-4F8B89EEA9F6}"/>
              </a:ext>
            </a:extLst>
          </p:cNvPr>
          <p:cNvSpPr txBox="1"/>
          <p:nvPr/>
        </p:nvSpPr>
        <p:spPr>
          <a:xfrm>
            <a:off x="999693" y="2362916"/>
            <a:ext cx="3150479" cy="461665"/>
          </a:xfrm>
          <a:prstGeom prst="rect">
            <a:avLst/>
          </a:prstGeom>
          <a:noFill/>
        </p:spPr>
        <p:txBody>
          <a:bodyPr wrap="square" rtlCol="0">
            <a:spAutoFit/>
          </a:bodyPr>
          <a:lstStyle/>
          <a:p>
            <a:r>
              <a:rPr lang="nl-NL" sz="1200" dirty="0"/>
              <a:t>Environment Variables</a:t>
            </a:r>
          </a:p>
          <a:p>
            <a:r>
              <a:rPr lang="nl-NL" sz="1200" dirty="0" err="1"/>
              <a:t>Namespace</a:t>
            </a:r>
            <a:r>
              <a:rPr lang="nl-NL" sz="1200" dirty="0"/>
              <a:t>, </a:t>
            </a:r>
            <a:r>
              <a:rPr lang="nl-NL" sz="1200" dirty="0" err="1"/>
              <a:t>Compartment</a:t>
            </a:r>
            <a:r>
              <a:rPr lang="nl-NL" sz="1200" dirty="0"/>
              <a:t> </a:t>
            </a:r>
            <a:r>
              <a:rPr lang="nl-NL" sz="1200" dirty="0" err="1"/>
              <a:t>Id</a:t>
            </a:r>
            <a:r>
              <a:rPr lang="nl-NL" sz="1200" dirty="0"/>
              <a:t>, Bucket Name</a:t>
            </a:r>
            <a:endParaRPr lang="en-NL" sz="1200" dirty="0"/>
          </a:p>
        </p:txBody>
      </p:sp>
      <p:sp>
        <p:nvSpPr>
          <p:cNvPr id="32" name="Speech Bubble: Rectangle 31">
            <a:extLst>
              <a:ext uri="{FF2B5EF4-FFF2-40B4-BE49-F238E27FC236}">
                <a16:creationId xmlns:a16="http://schemas.microsoft.com/office/drawing/2014/main" id="{9F7B53AF-E140-4DAF-B709-43DEB9B4EE25}"/>
              </a:ext>
            </a:extLst>
          </p:cNvPr>
          <p:cNvSpPr/>
          <p:nvPr/>
        </p:nvSpPr>
        <p:spPr>
          <a:xfrm>
            <a:off x="7688062" y="3910448"/>
            <a:ext cx="2294138" cy="756084"/>
          </a:xfrm>
          <a:prstGeom prst="wedgeRectCallout">
            <a:avLst>
              <a:gd name="adj1" fmla="val -84199"/>
              <a:gd name="adj2" fmla="val -178833"/>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TextBox 32">
            <a:extLst>
              <a:ext uri="{FF2B5EF4-FFF2-40B4-BE49-F238E27FC236}">
                <a16:creationId xmlns:a16="http://schemas.microsoft.com/office/drawing/2014/main" id="{54ACB1E9-BB9C-4A54-BF7A-C71FCE1C7CB4}"/>
              </a:ext>
            </a:extLst>
          </p:cNvPr>
          <p:cNvSpPr txBox="1"/>
          <p:nvPr/>
        </p:nvSpPr>
        <p:spPr>
          <a:xfrm>
            <a:off x="7688063" y="3940196"/>
            <a:ext cx="2294138" cy="707886"/>
          </a:xfrm>
          <a:prstGeom prst="rect">
            <a:avLst/>
          </a:prstGeom>
          <a:noFill/>
        </p:spPr>
        <p:txBody>
          <a:bodyPr wrap="square" rtlCol="0">
            <a:spAutoFit/>
          </a:bodyPr>
          <a:lstStyle/>
          <a:p>
            <a:r>
              <a:rPr lang="nl-NL" sz="2000" dirty="0"/>
              <a:t>Run in Plan, </a:t>
            </a:r>
            <a:r>
              <a:rPr lang="nl-NL" sz="2000" dirty="0" err="1"/>
              <a:t>Apply</a:t>
            </a:r>
            <a:r>
              <a:rPr lang="nl-NL" sz="2000" dirty="0"/>
              <a:t> </a:t>
            </a:r>
            <a:r>
              <a:rPr lang="nl-NL" sz="2000" dirty="0" err="1"/>
              <a:t>and</a:t>
            </a:r>
            <a:r>
              <a:rPr lang="nl-NL" sz="2000" dirty="0"/>
              <a:t> </a:t>
            </a:r>
            <a:r>
              <a:rPr lang="nl-NL" sz="2000" dirty="0" err="1"/>
              <a:t>Destroy</a:t>
            </a:r>
            <a:r>
              <a:rPr lang="nl-NL" sz="2000" dirty="0"/>
              <a:t> mode</a:t>
            </a:r>
            <a:endParaRPr lang="en-NL" sz="2000" dirty="0"/>
          </a:p>
        </p:txBody>
      </p:sp>
      <p:pic>
        <p:nvPicPr>
          <p:cNvPr id="29" name="Picture 4">
            <a:extLst>
              <a:ext uri="{FF2B5EF4-FFF2-40B4-BE49-F238E27FC236}">
                <a16:creationId xmlns:a16="http://schemas.microsoft.com/office/drawing/2014/main" id="{4C69E214-5117-4058-9E3C-66F0C043145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326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5" grpId="0" animBg="1"/>
      <p:bldP spid="26" grpId="0" animBg="1"/>
      <p:bldP spid="28" grpId="0" animBg="1"/>
      <p:bldP spid="30" grpId="0" animBg="1"/>
      <p:bldP spid="31" grpId="0"/>
      <p:bldP spid="32" grpId="0" animBg="1"/>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421DF-3C87-4988-97B3-C1F911E152D3}"/>
              </a:ext>
            </a:extLst>
          </p:cNvPr>
          <p:cNvSpPr>
            <a:spLocks noGrp="1"/>
          </p:cNvSpPr>
          <p:nvPr>
            <p:ph type="title"/>
          </p:nvPr>
        </p:nvSpPr>
        <p:spPr/>
        <p:txBody>
          <a:bodyPr/>
          <a:lstStyle/>
          <a:p>
            <a:r>
              <a:rPr lang="nl-NL" dirty="0"/>
              <a:t>OCI Resource Manager, </a:t>
            </a:r>
            <a:br>
              <a:rPr lang="nl-NL" dirty="0"/>
            </a:br>
            <a:r>
              <a:rPr lang="nl-NL" dirty="0"/>
              <a:t>Stacks </a:t>
            </a:r>
            <a:r>
              <a:rPr lang="nl-NL" dirty="0" err="1"/>
              <a:t>and</a:t>
            </a:r>
            <a:r>
              <a:rPr lang="nl-NL" dirty="0"/>
              <a:t> Jobs</a:t>
            </a:r>
            <a:endParaRPr lang="en-NL" dirty="0"/>
          </a:p>
        </p:txBody>
      </p:sp>
      <p:sp>
        <p:nvSpPr>
          <p:cNvPr id="3" name="Content Placeholder 2">
            <a:extLst>
              <a:ext uri="{FF2B5EF4-FFF2-40B4-BE49-F238E27FC236}">
                <a16:creationId xmlns:a16="http://schemas.microsoft.com/office/drawing/2014/main" id="{73ABDFF4-9C0E-4432-A483-5E36F0CAC81C}"/>
              </a:ext>
            </a:extLst>
          </p:cNvPr>
          <p:cNvSpPr>
            <a:spLocks noGrp="1"/>
          </p:cNvSpPr>
          <p:nvPr>
            <p:ph idx="1"/>
          </p:nvPr>
        </p:nvSpPr>
        <p:spPr/>
        <p:txBody>
          <a:bodyPr>
            <a:normAutofit fontScale="92500" lnSpcReduction="20000"/>
          </a:bodyPr>
          <a:lstStyle/>
          <a:p>
            <a:r>
              <a:rPr lang="nl-NL" dirty="0"/>
              <a:t>Stacks are </a:t>
            </a:r>
            <a:r>
              <a:rPr lang="nl-NL" dirty="0" err="1"/>
              <a:t>Terraform</a:t>
            </a:r>
            <a:r>
              <a:rPr lang="nl-NL" dirty="0"/>
              <a:t> </a:t>
            </a:r>
            <a:r>
              <a:rPr lang="nl-NL" dirty="0" err="1"/>
              <a:t>configurations</a:t>
            </a:r>
            <a:endParaRPr lang="nl-NL" dirty="0"/>
          </a:p>
          <a:p>
            <a:pPr lvl="1"/>
            <a:r>
              <a:rPr lang="nl-NL" dirty="0" err="1"/>
              <a:t>Uploaded</a:t>
            </a:r>
            <a:r>
              <a:rPr lang="nl-NL" dirty="0"/>
              <a:t> </a:t>
            </a:r>
            <a:r>
              <a:rPr lang="nl-NL" dirty="0" err="1"/>
              <a:t>to</a:t>
            </a:r>
            <a:r>
              <a:rPr lang="nl-NL" dirty="0"/>
              <a:t> OCI</a:t>
            </a:r>
          </a:p>
          <a:p>
            <a:r>
              <a:rPr lang="nl-NL" dirty="0" err="1"/>
              <a:t>Custom</a:t>
            </a:r>
            <a:r>
              <a:rPr lang="nl-NL" dirty="0"/>
              <a:t> Stacks (user </a:t>
            </a:r>
            <a:r>
              <a:rPr lang="nl-NL" dirty="0" err="1"/>
              <a:t>defined</a:t>
            </a:r>
            <a:r>
              <a:rPr lang="nl-NL" dirty="0"/>
              <a:t>) </a:t>
            </a:r>
            <a:r>
              <a:rPr lang="nl-NL" dirty="0" err="1"/>
              <a:t>and</a:t>
            </a:r>
            <a:br>
              <a:rPr lang="nl-NL" dirty="0"/>
            </a:br>
            <a:r>
              <a:rPr lang="nl-NL" dirty="0"/>
              <a:t>Sample Solution Stacks (Oracle </a:t>
            </a:r>
            <a:r>
              <a:rPr lang="nl-NL" dirty="0" err="1"/>
              <a:t>defined</a:t>
            </a:r>
            <a:r>
              <a:rPr lang="nl-NL" dirty="0"/>
              <a:t>)</a:t>
            </a:r>
          </a:p>
          <a:p>
            <a:pPr lvl="1"/>
            <a:r>
              <a:rPr lang="nl-NL" dirty="0" err="1"/>
              <a:t>Such</a:t>
            </a:r>
            <a:r>
              <a:rPr lang="nl-NL" dirty="0"/>
              <a:t> as </a:t>
            </a:r>
            <a:r>
              <a:rPr lang="nl-NL" dirty="0" err="1"/>
              <a:t>Autonomous</a:t>
            </a:r>
            <a:r>
              <a:rPr lang="nl-NL" dirty="0"/>
              <a:t>  Database, </a:t>
            </a:r>
            <a:r>
              <a:rPr lang="nl-NL" dirty="0" err="1"/>
              <a:t>Compute</a:t>
            </a:r>
            <a:r>
              <a:rPr lang="nl-NL" dirty="0"/>
              <a:t> </a:t>
            </a:r>
            <a:r>
              <a:rPr lang="nl-NL" dirty="0" err="1"/>
              <a:t>Instance</a:t>
            </a:r>
            <a:r>
              <a:rPr lang="nl-NL" dirty="0"/>
              <a:t>, …</a:t>
            </a:r>
          </a:p>
          <a:p>
            <a:pPr lvl="1"/>
            <a:r>
              <a:rPr lang="nl-NL" dirty="0"/>
              <a:t>Stacks </a:t>
            </a:r>
            <a:r>
              <a:rPr lang="nl-NL" dirty="0" err="1"/>
              <a:t>can</a:t>
            </a:r>
            <a:r>
              <a:rPr lang="nl-NL" dirty="0"/>
              <a:t> </a:t>
            </a:r>
            <a:r>
              <a:rPr lang="nl-NL" dirty="0" err="1"/>
              <a:t>easily</a:t>
            </a:r>
            <a:r>
              <a:rPr lang="nl-NL" dirty="0"/>
              <a:t> </a:t>
            </a:r>
            <a:r>
              <a:rPr lang="nl-NL" dirty="0" err="1"/>
              <a:t>be</a:t>
            </a:r>
            <a:r>
              <a:rPr lang="nl-NL" dirty="0"/>
              <a:t> </a:t>
            </a:r>
            <a:r>
              <a:rPr lang="nl-NL" dirty="0" err="1"/>
              <a:t>edited</a:t>
            </a:r>
            <a:r>
              <a:rPr lang="nl-NL" dirty="0"/>
              <a:t>, </a:t>
            </a:r>
            <a:r>
              <a:rPr lang="nl-NL" dirty="0" err="1"/>
              <a:t>exported</a:t>
            </a:r>
            <a:r>
              <a:rPr lang="nl-NL" dirty="0"/>
              <a:t>, shared, …</a:t>
            </a:r>
          </a:p>
          <a:p>
            <a:pPr lvl="1"/>
            <a:r>
              <a:rPr lang="nl-NL" dirty="0" err="1"/>
              <a:t>Use</a:t>
            </a:r>
            <a:r>
              <a:rPr lang="nl-NL" dirty="0"/>
              <a:t> </a:t>
            </a:r>
            <a:r>
              <a:rPr lang="nl-NL" dirty="0" err="1"/>
              <a:t>schema.yaml</a:t>
            </a:r>
            <a:r>
              <a:rPr lang="nl-NL" dirty="0"/>
              <a:t> </a:t>
            </a:r>
            <a:r>
              <a:rPr lang="nl-NL" dirty="0" err="1"/>
              <a:t>to</a:t>
            </a:r>
            <a:r>
              <a:rPr lang="nl-NL" dirty="0"/>
              <a:t> </a:t>
            </a:r>
            <a:r>
              <a:rPr lang="nl-NL" dirty="0" err="1"/>
              <a:t>define</a:t>
            </a:r>
            <a:r>
              <a:rPr lang="nl-NL" dirty="0"/>
              <a:t> </a:t>
            </a:r>
            <a:r>
              <a:rPr lang="nl-NL" dirty="0" err="1"/>
              <a:t>variable</a:t>
            </a:r>
            <a:r>
              <a:rPr lang="nl-NL" dirty="0"/>
              <a:t> details – </a:t>
            </a:r>
            <a:r>
              <a:rPr lang="nl-NL" dirty="0" err="1"/>
              <a:t>conditions</a:t>
            </a:r>
            <a:r>
              <a:rPr lang="nl-NL" dirty="0"/>
              <a:t>, </a:t>
            </a:r>
            <a:r>
              <a:rPr lang="nl-NL" dirty="0" err="1"/>
              <a:t>defaults</a:t>
            </a:r>
            <a:r>
              <a:rPr lang="nl-NL" dirty="0"/>
              <a:t>, </a:t>
            </a:r>
            <a:r>
              <a:rPr lang="nl-NL" dirty="0" err="1"/>
              <a:t>LOVs</a:t>
            </a:r>
            <a:endParaRPr lang="nl-NL" dirty="0"/>
          </a:p>
          <a:p>
            <a:r>
              <a:rPr lang="nl-NL" dirty="0"/>
              <a:t>A Stack is </a:t>
            </a:r>
            <a:r>
              <a:rPr lang="nl-NL" dirty="0" err="1"/>
              <a:t>configured</a:t>
            </a:r>
            <a:r>
              <a:rPr lang="nl-NL" dirty="0"/>
              <a:t> – </a:t>
            </a:r>
            <a:r>
              <a:rPr lang="nl-NL" dirty="0" err="1"/>
              <a:t>all</a:t>
            </a:r>
            <a:r>
              <a:rPr lang="nl-NL" dirty="0"/>
              <a:t> </a:t>
            </a:r>
            <a:r>
              <a:rPr lang="nl-NL" dirty="0" err="1"/>
              <a:t>its</a:t>
            </a:r>
            <a:r>
              <a:rPr lang="nl-NL" dirty="0"/>
              <a:t> input variables are set</a:t>
            </a:r>
          </a:p>
          <a:p>
            <a:r>
              <a:rPr lang="nl-NL" dirty="0"/>
              <a:t>Jobs </a:t>
            </a:r>
            <a:r>
              <a:rPr lang="nl-NL" dirty="0" err="1"/>
              <a:t>can</a:t>
            </a:r>
            <a:r>
              <a:rPr lang="nl-NL" dirty="0"/>
              <a:t> </a:t>
            </a:r>
            <a:r>
              <a:rPr lang="nl-NL" dirty="0" err="1"/>
              <a:t>be</a:t>
            </a:r>
            <a:r>
              <a:rPr lang="nl-NL" dirty="0"/>
              <a:t> </a:t>
            </a:r>
            <a:r>
              <a:rPr lang="nl-NL" dirty="0" err="1"/>
              <a:t>ran</a:t>
            </a:r>
            <a:r>
              <a:rPr lang="nl-NL" dirty="0"/>
              <a:t> on a Stack: </a:t>
            </a:r>
            <a:r>
              <a:rPr lang="nl-NL" dirty="0" err="1"/>
              <a:t>to</a:t>
            </a:r>
            <a:r>
              <a:rPr lang="nl-NL" dirty="0"/>
              <a:t> plan, </a:t>
            </a:r>
            <a:r>
              <a:rPr lang="nl-NL" dirty="0" err="1"/>
              <a:t>apply</a:t>
            </a:r>
            <a:r>
              <a:rPr lang="nl-NL" dirty="0"/>
              <a:t> </a:t>
            </a:r>
            <a:r>
              <a:rPr lang="nl-NL" dirty="0" err="1"/>
              <a:t>and</a:t>
            </a:r>
            <a:r>
              <a:rPr lang="nl-NL" dirty="0"/>
              <a:t> </a:t>
            </a:r>
            <a:r>
              <a:rPr lang="nl-NL" dirty="0" err="1"/>
              <a:t>destroy</a:t>
            </a:r>
            <a:endParaRPr lang="nl-NL" dirty="0"/>
          </a:p>
          <a:p>
            <a:pPr lvl="1"/>
            <a:r>
              <a:rPr lang="nl-NL" dirty="0"/>
              <a:t>Jobs </a:t>
            </a:r>
            <a:r>
              <a:rPr lang="nl-NL" dirty="0" err="1"/>
              <a:t>retain</a:t>
            </a:r>
            <a:r>
              <a:rPr lang="nl-NL" dirty="0"/>
              <a:t> logs of </a:t>
            </a:r>
            <a:r>
              <a:rPr lang="nl-NL" dirty="0" err="1"/>
              <a:t>Terraform</a:t>
            </a:r>
            <a:r>
              <a:rPr lang="nl-NL" dirty="0"/>
              <a:t> </a:t>
            </a:r>
            <a:r>
              <a:rPr lang="nl-NL" dirty="0" err="1"/>
              <a:t>activity</a:t>
            </a:r>
            <a:endParaRPr lang="nl-NL" dirty="0"/>
          </a:p>
          <a:p>
            <a:r>
              <a:rPr lang="nl-NL" dirty="0"/>
              <a:t>Resource Manager </a:t>
            </a:r>
            <a:r>
              <a:rPr lang="nl-NL" dirty="0" err="1"/>
              <a:t>manages</a:t>
            </a:r>
            <a:r>
              <a:rPr lang="nl-NL" dirty="0"/>
              <a:t> stacks </a:t>
            </a:r>
            <a:r>
              <a:rPr lang="nl-NL" dirty="0" err="1"/>
              <a:t>and</a:t>
            </a:r>
            <a:r>
              <a:rPr lang="nl-NL" dirty="0"/>
              <a:t> jobs</a:t>
            </a:r>
          </a:p>
          <a:p>
            <a:pPr lvl="1"/>
            <a:r>
              <a:rPr lang="nl-NL" dirty="0"/>
              <a:t>Support for Remote </a:t>
            </a:r>
            <a:r>
              <a:rPr lang="nl-NL" dirty="0" err="1"/>
              <a:t>Exec</a:t>
            </a:r>
            <a:r>
              <a:rPr lang="nl-NL" dirty="0"/>
              <a:t>(</a:t>
            </a:r>
            <a:r>
              <a:rPr lang="nl-NL" dirty="0" err="1"/>
              <a:t>ute</a:t>
            </a:r>
            <a:r>
              <a:rPr lang="nl-NL" dirty="0"/>
              <a:t>) </a:t>
            </a:r>
            <a:r>
              <a:rPr lang="nl-NL" dirty="0" err="1"/>
              <a:t>to</a:t>
            </a:r>
            <a:r>
              <a:rPr lang="nl-NL" dirty="0"/>
              <a:t> </a:t>
            </a:r>
            <a:r>
              <a:rPr lang="nl-NL" dirty="0" err="1"/>
              <a:t>execute</a:t>
            </a:r>
            <a:r>
              <a:rPr lang="nl-NL" dirty="0"/>
              <a:t> script(s) on a remote host</a:t>
            </a:r>
            <a:br>
              <a:rPr lang="nl-NL" dirty="0"/>
            </a:br>
            <a:r>
              <a:rPr lang="nl-NL" dirty="0" err="1"/>
              <a:t>such</a:t>
            </a:r>
            <a:r>
              <a:rPr lang="nl-NL" dirty="0"/>
              <a:t> as on a VM </a:t>
            </a:r>
            <a:r>
              <a:rPr lang="nl-NL" dirty="0" err="1"/>
              <a:t>that</a:t>
            </a:r>
            <a:r>
              <a:rPr lang="nl-NL" dirty="0"/>
              <a:t> has been </a:t>
            </a:r>
            <a:r>
              <a:rPr lang="nl-NL" dirty="0" err="1"/>
              <a:t>provisioned</a:t>
            </a:r>
            <a:endParaRPr lang="nl-NL" dirty="0"/>
          </a:p>
          <a:p>
            <a:endParaRPr lang="nl-NL" dirty="0"/>
          </a:p>
        </p:txBody>
      </p:sp>
      <p:pic>
        <p:nvPicPr>
          <p:cNvPr id="5" name="Picture 4">
            <a:extLst>
              <a:ext uri="{FF2B5EF4-FFF2-40B4-BE49-F238E27FC236}">
                <a16:creationId xmlns:a16="http://schemas.microsoft.com/office/drawing/2014/main" id="{785D9FC0-24B2-4493-89F1-2297DEE1AEB3}"/>
              </a:ext>
            </a:extLst>
          </p:cNvPr>
          <p:cNvPicPr>
            <a:picLocks noChangeAspect="1"/>
          </p:cNvPicPr>
          <p:nvPr/>
        </p:nvPicPr>
        <p:blipFill>
          <a:blip r:embed="rId2"/>
          <a:stretch>
            <a:fillRect/>
          </a:stretch>
        </p:blipFill>
        <p:spPr>
          <a:xfrm>
            <a:off x="6950347" y="213806"/>
            <a:ext cx="5095242" cy="1476882"/>
          </a:xfrm>
          <a:prstGeom prst="rect">
            <a:avLst/>
          </a:prstGeom>
        </p:spPr>
      </p:pic>
      <p:pic>
        <p:nvPicPr>
          <p:cNvPr id="6" name="Picture 5">
            <a:extLst>
              <a:ext uri="{FF2B5EF4-FFF2-40B4-BE49-F238E27FC236}">
                <a16:creationId xmlns:a16="http://schemas.microsoft.com/office/drawing/2014/main" id="{DA329118-940F-4AF2-8959-BF356A688DA4}"/>
              </a:ext>
            </a:extLst>
          </p:cNvPr>
          <p:cNvPicPr>
            <a:picLocks noChangeAspect="1"/>
          </p:cNvPicPr>
          <p:nvPr/>
        </p:nvPicPr>
        <p:blipFill>
          <a:blip r:embed="rId3"/>
          <a:stretch>
            <a:fillRect/>
          </a:stretch>
        </p:blipFill>
        <p:spPr>
          <a:xfrm>
            <a:off x="9684399" y="2090054"/>
            <a:ext cx="2270957" cy="42218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611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4">
            <a:extLst>
              <a:ext uri="{FF2B5EF4-FFF2-40B4-BE49-F238E27FC236}">
                <a16:creationId xmlns:a16="http://schemas.microsoft.com/office/drawing/2014/main" id="{5DD95FE1-BC77-4690-9AF2-9371F420C7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0AE7970D-7453-4FCC-810B-EA8F023A9920}"/>
              </a:ext>
            </a:extLst>
          </p:cNvPr>
          <p:cNvSpPr txBox="1"/>
          <p:nvPr/>
        </p:nvSpPr>
        <p:spPr>
          <a:xfrm>
            <a:off x="437322" y="100871"/>
            <a:ext cx="11325700" cy="1200329"/>
          </a:xfrm>
          <a:prstGeom prst="rect">
            <a:avLst/>
          </a:prstGeom>
          <a:noFill/>
        </p:spPr>
        <p:txBody>
          <a:bodyPr wrap="square" rtlCol="0">
            <a:spAutoFit/>
          </a:bodyPr>
          <a:lstStyle/>
          <a:p>
            <a:r>
              <a:rPr lang="es-MX" sz="3600" i="1" dirty="0" err="1">
                <a:solidFill>
                  <a:schemeClr val="accent1"/>
                </a:solidFill>
              </a:rPr>
              <a:t>Why</a:t>
            </a:r>
            <a:r>
              <a:rPr lang="es-MX" sz="3600" dirty="0"/>
              <a:t> and </a:t>
            </a:r>
            <a:r>
              <a:rPr lang="es-MX" sz="3600" i="1" dirty="0" err="1">
                <a:solidFill>
                  <a:srgbClr val="FFC000"/>
                </a:solidFill>
              </a:rPr>
              <a:t>What</a:t>
            </a:r>
            <a:r>
              <a:rPr lang="es-MX" sz="3600" dirty="0"/>
              <a:t> a </a:t>
            </a:r>
            <a:r>
              <a:rPr lang="es-MX" sz="3600" dirty="0" err="1"/>
              <a:t>Katacoda</a:t>
            </a:r>
            <a:r>
              <a:rPr lang="es-MX" sz="3600" dirty="0"/>
              <a:t> </a:t>
            </a:r>
            <a:r>
              <a:rPr lang="es-MX" sz="3600" dirty="0" err="1"/>
              <a:t>Scenario</a:t>
            </a:r>
            <a:r>
              <a:rPr lang="es-MX" sz="3600" dirty="0"/>
              <a:t> for </a:t>
            </a:r>
            <a:r>
              <a:rPr lang="es-MX" sz="3600" dirty="0" err="1"/>
              <a:t>Automation</a:t>
            </a:r>
            <a:r>
              <a:rPr lang="es-MX" sz="3600" dirty="0"/>
              <a:t>:</a:t>
            </a:r>
            <a:br>
              <a:rPr lang="es-MX" sz="3600" dirty="0"/>
            </a:br>
            <a:r>
              <a:rPr lang="es-MX" sz="3600" dirty="0"/>
              <a:t>Infra as </a:t>
            </a:r>
            <a:r>
              <a:rPr lang="es-MX" sz="3600" dirty="0" err="1"/>
              <a:t>Code</a:t>
            </a:r>
            <a:r>
              <a:rPr lang="es-MX" sz="3600" dirty="0"/>
              <a:t> – </a:t>
            </a:r>
            <a:r>
              <a:rPr lang="es-MX" sz="3600" dirty="0" err="1"/>
              <a:t>Terraform</a:t>
            </a:r>
            <a:r>
              <a:rPr lang="es-MX" sz="3600" dirty="0"/>
              <a:t> </a:t>
            </a:r>
            <a:r>
              <a:rPr lang="es-MX" sz="3600" dirty="0" err="1"/>
              <a:t>Provider</a:t>
            </a:r>
            <a:r>
              <a:rPr lang="es-MX" sz="3600" dirty="0"/>
              <a:t> &amp; </a:t>
            </a:r>
            <a:r>
              <a:rPr lang="es-MX" sz="3600" dirty="0" err="1"/>
              <a:t>Resource</a:t>
            </a:r>
            <a:r>
              <a:rPr lang="es-MX" sz="3600" dirty="0"/>
              <a:t> Manager</a:t>
            </a:r>
          </a:p>
        </p:txBody>
      </p:sp>
      <p:sp>
        <p:nvSpPr>
          <p:cNvPr id="5" name="Rectángulo 4">
            <a:extLst>
              <a:ext uri="{FF2B5EF4-FFF2-40B4-BE49-F238E27FC236}">
                <a16:creationId xmlns:a16="http://schemas.microsoft.com/office/drawing/2014/main" id="{48818D75-4479-4A3F-9163-1AC7110F06A9}"/>
              </a:ext>
            </a:extLst>
          </p:cNvPr>
          <p:cNvSpPr/>
          <p:nvPr/>
        </p:nvSpPr>
        <p:spPr>
          <a:xfrm>
            <a:off x="768731" y="1923785"/>
            <a:ext cx="6440557" cy="20899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Automation is a crucial part of cloud native applications and of true agile DevOps</a:t>
            </a:r>
          </a:p>
          <a:p>
            <a:pPr marL="285750" indent="-285750">
              <a:buFont typeface="Arial" panose="020B0604020202020204" pitchFamily="34" charset="0"/>
              <a:buChar char="•"/>
            </a:pPr>
            <a:r>
              <a:rPr lang="en-US" dirty="0"/>
              <a:t>We want to treat both applications and platform/infra resources in the same code centric way (development, versioning, pipelines)</a:t>
            </a:r>
          </a:p>
          <a:p>
            <a:pPr marL="285750" indent="-285750">
              <a:buFont typeface="Arial" panose="020B0604020202020204" pitchFamily="34" charset="0"/>
              <a:buChar char="•"/>
            </a:pPr>
            <a:r>
              <a:rPr lang="en-US" dirty="0"/>
              <a:t>OCI Resources can be created and synchronized from declarative code based descriptions: Terraform templates</a:t>
            </a:r>
          </a:p>
        </p:txBody>
      </p:sp>
      <p:sp>
        <p:nvSpPr>
          <p:cNvPr id="10" name="Rectángulo 9">
            <a:extLst>
              <a:ext uri="{FF2B5EF4-FFF2-40B4-BE49-F238E27FC236}">
                <a16:creationId xmlns:a16="http://schemas.microsoft.com/office/drawing/2014/main" id="{ACFEC861-1CA2-4EBA-AAAD-04BEE0A6DE81}"/>
              </a:ext>
            </a:extLst>
          </p:cNvPr>
          <p:cNvSpPr/>
          <p:nvPr/>
        </p:nvSpPr>
        <p:spPr>
          <a:xfrm>
            <a:off x="768731" y="4430144"/>
            <a:ext cx="6440557" cy="1705593"/>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solidFill>
                  <a:schemeClr val="bg2">
                    <a:lumMod val="10000"/>
                  </a:schemeClr>
                </a:solidFill>
              </a:rPr>
              <a:t>Prepare a Terraform environment with OCI provider and configuration for your OCI Tenancy</a:t>
            </a:r>
          </a:p>
          <a:p>
            <a:pPr marL="285750" indent="-285750">
              <a:buFont typeface="Arial" panose="020B0604020202020204" pitchFamily="34" charset="0"/>
              <a:buChar char="•"/>
            </a:pPr>
            <a:r>
              <a:rPr lang="en-US" dirty="0">
                <a:solidFill>
                  <a:schemeClr val="bg2">
                    <a:lumMod val="10000"/>
                  </a:schemeClr>
                </a:solidFill>
              </a:rPr>
              <a:t>Create a simple Terraform configuration and use it to create, manage and finally destroy resources</a:t>
            </a:r>
          </a:p>
          <a:p>
            <a:pPr marL="285750" indent="-285750">
              <a:buFont typeface="Arial" panose="020B0604020202020204" pitchFamily="34" charset="0"/>
              <a:buChar char="•"/>
            </a:pPr>
            <a:r>
              <a:rPr lang="en-US" dirty="0">
                <a:solidFill>
                  <a:schemeClr val="bg2">
                    <a:lumMod val="10000"/>
                  </a:schemeClr>
                </a:solidFill>
              </a:rPr>
              <a:t>Use Terraform to create and invoke a Function</a:t>
            </a:r>
          </a:p>
          <a:p>
            <a:pPr marL="285750" indent="-285750">
              <a:buFont typeface="Arial" panose="020B0604020202020204" pitchFamily="34" charset="0"/>
              <a:buChar char="•"/>
            </a:pPr>
            <a:r>
              <a:rPr lang="en-US" dirty="0">
                <a:solidFill>
                  <a:schemeClr val="bg2">
                    <a:lumMod val="10000"/>
                  </a:schemeClr>
                </a:solidFill>
              </a:rPr>
              <a:t>Get introduced to OCI Resource Manager, Jobs and Stacks</a:t>
            </a:r>
          </a:p>
        </p:txBody>
      </p:sp>
      <p:sp>
        <p:nvSpPr>
          <p:cNvPr id="6" name="Cerrar llave 5">
            <a:extLst>
              <a:ext uri="{FF2B5EF4-FFF2-40B4-BE49-F238E27FC236}">
                <a16:creationId xmlns:a16="http://schemas.microsoft.com/office/drawing/2014/main" id="{9CB35ABD-2164-4ECC-95E8-6A1DCD6CE14A}"/>
              </a:ext>
            </a:extLst>
          </p:cNvPr>
          <p:cNvSpPr/>
          <p:nvPr/>
        </p:nvSpPr>
        <p:spPr>
          <a:xfrm>
            <a:off x="7421217" y="1923785"/>
            <a:ext cx="821635" cy="208991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12" name="Cerrar llave 11">
            <a:extLst>
              <a:ext uri="{FF2B5EF4-FFF2-40B4-BE49-F238E27FC236}">
                <a16:creationId xmlns:a16="http://schemas.microsoft.com/office/drawing/2014/main" id="{883BC562-B342-491C-9505-D8851F496643}"/>
              </a:ext>
            </a:extLst>
          </p:cNvPr>
          <p:cNvSpPr/>
          <p:nvPr/>
        </p:nvSpPr>
        <p:spPr>
          <a:xfrm>
            <a:off x="7421217" y="4430144"/>
            <a:ext cx="821635" cy="1753693"/>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pic>
        <p:nvPicPr>
          <p:cNvPr id="1026" name="Picture 2" descr="Why should I play Tuckwell Chase Lottery? - Tuckwell Chase Lottery">
            <a:extLst>
              <a:ext uri="{FF2B5EF4-FFF2-40B4-BE49-F238E27FC236}">
                <a16:creationId xmlns:a16="http://schemas.microsoft.com/office/drawing/2014/main" id="{C1B2377D-49C4-4314-BFCB-BA827A1CF5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42852" y="1509425"/>
            <a:ext cx="3754408" cy="25042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at - Google-Suche discovered by LeaWu on We Heart It">
            <a:extLst>
              <a:ext uri="{FF2B5EF4-FFF2-40B4-BE49-F238E27FC236}">
                <a16:creationId xmlns:a16="http://schemas.microsoft.com/office/drawing/2014/main" id="{65C93465-4267-43B8-BD19-5E7638A9C03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50386" y="4103772"/>
            <a:ext cx="2143006" cy="1753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7136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A5B4632-C963-4296-86F0-79AA9EA5AE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8328" y="303591"/>
            <a:ext cx="433532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01351F-8DB8-466D-B288-17D0F9CE77AE}"/>
              </a:ext>
            </a:extLst>
          </p:cNvPr>
          <p:cNvSpPr>
            <a:spLocks noGrp="1"/>
          </p:cNvSpPr>
          <p:nvPr>
            <p:ph type="title"/>
          </p:nvPr>
        </p:nvSpPr>
        <p:spPr>
          <a:xfrm>
            <a:off x="594360" y="637125"/>
            <a:ext cx="3802276" cy="5256371"/>
          </a:xfrm>
        </p:spPr>
        <p:txBody>
          <a:bodyPr>
            <a:normAutofit/>
          </a:bodyPr>
          <a:lstStyle/>
          <a:p>
            <a:r>
              <a:rPr lang="nl-NL" sz="4800" dirty="0"/>
              <a:t>Q&amp;A </a:t>
            </a:r>
            <a:br>
              <a:rPr lang="nl-NL" sz="4800" dirty="0"/>
            </a:br>
            <a:r>
              <a:rPr lang="nl-NL" sz="4800" dirty="0" err="1"/>
              <a:t>and</a:t>
            </a:r>
            <a:r>
              <a:rPr lang="nl-NL" sz="4800" dirty="0"/>
              <a:t> </a:t>
            </a:r>
            <a:br>
              <a:rPr lang="nl-NL" sz="4800" dirty="0"/>
            </a:br>
            <a:r>
              <a:rPr lang="nl-NL" sz="4800" dirty="0"/>
              <a:t>Live </a:t>
            </a:r>
            <a:r>
              <a:rPr lang="nl-NL" sz="4800" dirty="0" err="1"/>
              <a:t>Handson</a:t>
            </a:r>
            <a:endParaRPr lang="en-NL" sz="4800" dirty="0"/>
          </a:p>
        </p:txBody>
      </p:sp>
      <p:graphicFrame>
        <p:nvGraphicFramePr>
          <p:cNvPr id="6" name="Content Placeholder 2">
            <a:extLst>
              <a:ext uri="{FF2B5EF4-FFF2-40B4-BE49-F238E27FC236}">
                <a16:creationId xmlns:a16="http://schemas.microsoft.com/office/drawing/2014/main" id="{472B85ED-6358-4F9E-B09F-E53A5CE9FFF7}"/>
              </a:ext>
            </a:extLst>
          </p:cNvPr>
          <p:cNvGraphicFramePr>
            <a:graphicFrameLocks noGrp="1"/>
          </p:cNvGraphicFramePr>
          <p:nvPr>
            <p:ph idx="1"/>
            <p:extLst>
              <p:ext uri="{D42A27DB-BD31-4B8C-83A1-F6EECF244321}">
                <p14:modId xmlns:p14="http://schemas.microsoft.com/office/powerpoint/2010/main" val="3445706671"/>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3">
            <a:extLst>
              <a:ext uri="{FF2B5EF4-FFF2-40B4-BE49-F238E27FC236}">
                <a16:creationId xmlns:a16="http://schemas.microsoft.com/office/drawing/2014/main" id="{AC91599C-5377-4008-9917-BAE344FB632C}"/>
              </a:ext>
            </a:extLst>
          </p:cNvPr>
          <p:cNvSpPr/>
          <p:nvPr/>
        </p:nvSpPr>
        <p:spPr>
          <a:xfrm>
            <a:off x="8132796" y="5489752"/>
            <a:ext cx="6096000" cy="584775"/>
          </a:xfrm>
          <a:prstGeom prst="rect">
            <a:avLst/>
          </a:prstGeom>
        </p:spPr>
        <p:txBody>
          <a:bodyPr>
            <a:spAutoFit/>
          </a:bodyPr>
          <a:lstStyle/>
          <a:p>
            <a:pPr>
              <a:spcAft>
                <a:spcPts val="600"/>
              </a:spcAft>
            </a:pPr>
            <a:r>
              <a:rPr lang="nl-NL" sz="3200" dirty="0">
                <a:solidFill>
                  <a:schemeClr val="accent1">
                    <a:lumMod val="50000"/>
                  </a:schemeClr>
                </a:solidFill>
                <a:hlinkClick r:id="rId7">
                  <a:extLst>
                    <a:ext uri="{A12FA001-AC4F-418D-AE19-62706E023703}">
                      <ahyp:hlinkClr xmlns:ahyp="http://schemas.microsoft.com/office/drawing/2018/hyperlinkcolor" val="tx"/>
                    </a:ext>
                  </a:extLst>
                </a:hlinkClick>
              </a:rPr>
              <a:t>http://bit.ly/real-oci</a:t>
            </a:r>
            <a:endParaRPr lang="en-NL" sz="3200" dirty="0">
              <a:solidFill>
                <a:schemeClr val="accent1">
                  <a:lumMod val="50000"/>
                </a:schemeClr>
              </a:solidFill>
            </a:endParaRPr>
          </a:p>
        </p:txBody>
      </p:sp>
      <p:pic>
        <p:nvPicPr>
          <p:cNvPr id="7" name="Picture 2" descr="A person wearing glasses and smiling at the camera&#10;&#10;Description automatically generated">
            <a:extLst>
              <a:ext uri="{FF2B5EF4-FFF2-40B4-BE49-F238E27FC236}">
                <a16:creationId xmlns:a16="http://schemas.microsoft.com/office/drawing/2014/main" id="{3ACB508C-A723-4B01-A86D-F4CF08C43A38}"/>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5857" r="27104" b="-2"/>
          <a:stretch/>
        </p:blipFill>
        <p:spPr bwMode="auto">
          <a:xfrm>
            <a:off x="736658" y="4507639"/>
            <a:ext cx="1084704" cy="1539276"/>
          </a:xfrm>
          <a:prstGeom prst="rect">
            <a:avLst/>
          </a:prstGeom>
          <a:noFill/>
          <a:extLst>
            <a:ext uri="{909E8E84-426E-40DD-AFC4-6F175D3DCCD1}">
              <a14:hiddenFill xmlns:a14="http://schemas.microsoft.com/office/drawing/2010/main">
                <a:solidFill>
                  <a:srgbClr val="FFFFFF"/>
                </a:solidFill>
              </a14:hiddenFill>
            </a:ext>
          </a:extLst>
        </p:spPr>
      </p:pic>
      <p:pic>
        <p:nvPicPr>
          <p:cNvPr id="8" name="Content Placeholder 7" descr="A person smiling for the camera&#10;&#10;Description automatically generated">
            <a:extLst>
              <a:ext uri="{FF2B5EF4-FFF2-40B4-BE49-F238E27FC236}">
                <a16:creationId xmlns:a16="http://schemas.microsoft.com/office/drawing/2014/main" id="{37F68D37-D922-46B2-BCE0-BE9289E1D57D}"/>
              </a:ext>
            </a:extLst>
          </p:cNvPr>
          <p:cNvPicPr>
            <a:picLocks noChangeAspect="1"/>
          </p:cNvPicPr>
          <p:nvPr/>
        </p:nvPicPr>
        <p:blipFill rotWithShape="1">
          <a:blip r:embed="rId9">
            <a:extLst>
              <a:ext uri="{28A0092B-C50C-407E-A947-70E740481C1C}">
                <a14:useLocalDpi xmlns:a14="http://schemas.microsoft.com/office/drawing/2010/main" val="0"/>
              </a:ext>
            </a:extLst>
          </a:blip>
          <a:srcRect l="29503" r="23252" b="-1"/>
          <a:stretch/>
        </p:blipFill>
        <p:spPr>
          <a:xfrm>
            <a:off x="2005350" y="4507639"/>
            <a:ext cx="1088925" cy="1538478"/>
          </a:xfrm>
          <a:prstGeom prst="rect">
            <a:avLst/>
          </a:prstGeom>
        </p:spPr>
      </p:pic>
      <p:pic>
        <p:nvPicPr>
          <p:cNvPr id="9" name="Picture 4">
            <a:extLst>
              <a:ext uri="{FF2B5EF4-FFF2-40B4-BE49-F238E27FC236}">
                <a16:creationId xmlns:a16="http://schemas.microsoft.com/office/drawing/2014/main" id="{8644E1F6-4A92-4201-A9DF-AE574962B851}"/>
              </a:ext>
            </a:extLst>
          </p:cNvPr>
          <p:cNvPicPr>
            <a:picLocks noChangeAspect="1" noChangeArrowheads="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t="31037" b="25796"/>
          <a:stretch/>
        </p:blipFill>
        <p:spPr bwMode="auto">
          <a:xfrm>
            <a:off x="594360" y="410569"/>
            <a:ext cx="2199861" cy="553935"/>
          </a:xfrm>
          <a:prstGeom prst="rect">
            <a:avLst/>
          </a:prstGeom>
          <a:noFill/>
          <a:extLst>
            <a:ext uri="{909E8E84-426E-40DD-AFC4-6F175D3DCCD1}">
              <a14:hiddenFill xmlns:a14="http://schemas.microsoft.com/office/drawing/2010/main">
                <a:solidFill>
                  <a:srgbClr val="FFFFFF"/>
                </a:solidFill>
              </a14:hiddenFill>
            </a:ext>
          </a:extLst>
        </p:spPr>
      </p:pic>
      <p:pic>
        <p:nvPicPr>
          <p:cNvPr id="11" name="Graphic 10" descr="Programmer">
            <a:extLst>
              <a:ext uri="{FF2B5EF4-FFF2-40B4-BE49-F238E27FC236}">
                <a16:creationId xmlns:a16="http://schemas.microsoft.com/office/drawing/2014/main" id="{E6A97ACC-AB9A-4609-AA42-EE6A02B8AD0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818864" y="3593239"/>
            <a:ext cx="914400" cy="914400"/>
          </a:xfrm>
          <a:prstGeom prst="rect">
            <a:avLst/>
          </a:prstGeom>
        </p:spPr>
      </p:pic>
      <p:sp>
        <p:nvSpPr>
          <p:cNvPr id="12" name="TextBox 11">
            <a:extLst>
              <a:ext uri="{FF2B5EF4-FFF2-40B4-BE49-F238E27FC236}">
                <a16:creationId xmlns:a16="http://schemas.microsoft.com/office/drawing/2014/main" id="{A8437FF3-40DB-4505-B52D-ED8DA2C1799D}"/>
              </a:ext>
            </a:extLst>
          </p:cNvPr>
          <p:cNvSpPr txBox="1"/>
          <p:nvPr/>
        </p:nvSpPr>
        <p:spPr>
          <a:xfrm>
            <a:off x="5297053" y="2420965"/>
            <a:ext cx="2966518" cy="830997"/>
          </a:xfrm>
          <a:prstGeom prst="rect">
            <a:avLst/>
          </a:prstGeom>
          <a:noFill/>
        </p:spPr>
        <p:txBody>
          <a:bodyPr wrap="none" rtlCol="0">
            <a:spAutoFit/>
          </a:bodyPr>
          <a:lstStyle/>
          <a:p>
            <a:r>
              <a:rPr lang="en-US" sz="2400" dirty="0">
                <a:hlinkClick r:id="rId13"/>
              </a:rPr>
              <a:t>cloud.oracle.com/</a:t>
            </a:r>
            <a:r>
              <a:rPr lang="en-US" sz="2400" dirty="0" err="1">
                <a:hlinkClick r:id="rId13"/>
              </a:rPr>
              <a:t>tryit</a:t>
            </a:r>
            <a:endParaRPr lang="en-US" sz="2400" dirty="0"/>
          </a:p>
          <a:p>
            <a:endParaRPr lang="en-NL" sz="2400" dirty="0"/>
          </a:p>
        </p:txBody>
      </p:sp>
      <p:pic>
        <p:nvPicPr>
          <p:cNvPr id="5" name="Picture 4">
            <a:extLst>
              <a:ext uri="{FF2B5EF4-FFF2-40B4-BE49-F238E27FC236}">
                <a16:creationId xmlns:a16="http://schemas.microsoft.com/office/drawing/2014/main" id="{94E129F1-98F3-4F0A-B3C1-955897167E1B}"/>
              </a:ext>
            </a:extLst>
          </p:cNvPr>
          <p:cNvPicPr>
            <a:picLocks noChangeAspect="1"/>
          </p:cNvPicPr>
          <p:nvPr/>
        </p:nvPicPr>
        <p:blipFill>
          <a:blip r:embed="rId14"/>
          <a:stretch>
            <a:fillRect/>
          </a:stretch>
        </p:blipFill>
        <p:spPr>
          <a:xfrm>
            <a:off x="9241020" y="4569159"/>
            <a:ext cx="2356620" cy="859072"/>
          </a:xfrm>
          <a:prstGeom prst="rect">
            <a:avLst/>
          </a:prstGeom>
        </p:spPr>
      </p:pic>
      <p:sp>
        <p:nvSpPr>
          <p:cNvPr id="15" name="TextBox 14">
            <a:extLst>
              <a:ext uri="{FF2B5EF4-FFF2-40B4-BE49-F238E27FC236}">
                <a16:creationId xmlns:a16="http://schemas.microsoft.com/office/drawing/2014/main" id="{1C0EB365-E55E-4853-A25C-68F6991F0FF1}"/>
              </a:ext>
            </a:extLst>
          </p:cNvPr>
          <p:cNvSpPr txBox="1"/>
          <p:nvPr/>
        </p:nvSpPr>
        <p:spPr>
          <a:xfrm>
            <a:off x="7837197" y="6506724"/>
            <a:ext cx="9764712" cy="369332"/>
          </a:xfrm>
          <a:prstGeom prst="rect">
            <a:avLst/>
          </a:prstGeom>
          <a:noFill/>
        </p:spPr>
        <p:txBody>
          <a:bodyPr wrap="square" rtlCol="0">
            <a:spAutoFit/>
          </a:bodyPr>
          <a:lstStyle/>
          <a:p>
            <a:pPr lvl="0">
              <a:defRPr/>
            </a:pPr>
            <a:r>
              <a:rPr kumimoji="0" lang="nl-NL" sz="1800" b="0" i="0" u="none" strike="noStrike" kern="1200" cap="none" spc="0" normalizeH="0" baseline="0" noProof="0" dirty="0" err="1">
                <a:ln>
                  <a:noFill/>
                </a:ln>
                <a:solidFill>
                  <a:prstClr val="black"/>
                </a:solidFill>
                <a:effectLst/>
                <a:uLnTx/>
                <a:uFillTx/>
                <a:latin typeface="Calibri" panose="020F0502020204030204"/>
                <a:ea typeface="+mn-ea"/>
                <a:cs typeface="+mn-cs"/>
              </a:rPr>
              <a:t>Recordings</a:t>
            </a:r>
            <a:r>
              <a:rPr kumimoji="0" lang="nl-NL" sz="1800" b="0" i="0" u="none" strike="noStrike" kern="1200" cap="none" spc="0" normalizeH="0" baseline="0" noProof="0" dirty="0">
                <a:ln>
                  <a:noFill/>
                </a:ln>
                <a:solidFill>
                  <a:prstClr val="black"/>
                </a:solidFill>
                <a:effectLst/>
                <a:uLnTx/>
                <a:uFillTx/>
                <a:latin typeface="Calibri" panose="020F0502020204030204"/>
                <a:ea typeface="+mn-ea"/>
                <a:cs typeface="+mn-cs"/>
              </a:rPr>
              <a:t> are on </a:t>
            </a:r>
            <a:r>
              <a:rPr lang="nl-NL" dirty="0">
                <a:solidFill>
                  <a:prstClr val="black"/>
                </a:solidFill>
              </a:rPr>
              <a:t>YouTube: </a:t>
            </a:r>
            <a:r>
              <a:rPr lang="nl-NL" dirty="0">
                <a:solidFill>
                  <a:srgbClr val="C00000"/>
                </a:solidFill>
              </a:rPr>
              <a:t>bit.ly/real-utube</a:t>
            </a:r>
            <a:endParaRPr kumimoji="0" lang="en-NL" sz="1800" b="0" i="0" u="none" strike="noStrike" kern="1200" cap="none" spc="0" normalizeH="0" baseline="0" noProof="0" dirty="0">
              <a:ln>
                <a:noFill/>
              </a:ln>
              <a:solidFill>
                <a:srgbClr val="C00000"/>
              </a:solidFill>
              <a:effectLst/>
              <a:uLnTx/>
              <a:uFillTx/>
              <a:latin typeface="Calibri" panose="020F0502020204030204"/>
            </a:endParaRPr>
          </a:p>
        </p:txBody>
      </p:sp>
    </p:spTree>
    <p:extLst>
      <p:ext uri="{BB962C8B-B14F-4D97-AF65-F5344CB8AC3E}">
        <p14:creationId xmlns:p14="http://schemas.microsoft.com/office/powerpoint/2010/main" val="11514026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4B6C2-A5B4-4C05-8D85-B518CCE652C6}"/>
              </a:ext>
            </a:extLst>
          </p:cNvPr>
          <p:cNvSpPr>
            <a:spLocks noGrp="1"/>
          </p:cNvSpPr>
          <p:nvPr>
            <p:ph type="title"/>
          </p:nvPr>
        </p:nvSpPr>
        <p:spPr/>
        <p:txBody>
          <a:bodyPr/>
          <a:lstStyle/>
          <a:p>
            <a:endParaRPr lang="en-NL"/>
          </a:p>
        </p:txBody>
      </p:sp>
      <p:sp>
        <p:nvSpPr>
          <p:cNvPr id="4" name="Cloud 3">
            <a:extLst>
              <a:ext uri="{FF2B5EF4-FFF2-40B4-BE49-F238E27FC236}">
                <a16:creationId xmlns:a16="http://schemas.microsoft.com/office/drawing/2014/main" id="{C04E7952-EB69-4270-ADFF-185206210829}"/>
              </a:ext>
            </a:extLst>
          </p:cNvPr>
          <p:cNvSpPr/>
          <p:nvPr/>
        </p:nvSpPr>
        <p:spPr>
          <a:xfrm>
            <a:off x="214489" y="1690688"/>
            <a:ext cx="5746044" cy="4281134"/>
          </a:xfrm>
          <a:prstGeom prst="cloud">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600"/>
          </a:p>
        </p:txBody>
      </p:sp>
      <p:sp>
        <p:nvSpPr>
          <p:cNvPr id="5" name="Rectangle: Rounded Corners 4">
            <a:extLst>
              <a:ext uri="{FF2B5EF4-FFF2-40B4-BE49-F238E27FC236}">
                <a16:creationId xmlns:a16="http://schemas.microsoft.com/office/drawing/2014/main" id="{3D7B2779-0FDE-412B-A2AA-77A67D11B065}"/>
              </a:ext>
            </a:extLst>
          </p:cNvPr>
          <p:cNvSpPr/>
          <p:nvPr/>
        </p:nvSpPr>
        <p:spPr>
          <a:xfrm>
            <a:off x="1322494" y="3050980"/>
            <a:ext cx="2024109" cy="399495"/>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 REST </a:t>
            </a:r>
            <a:r>
              <a:rPr lang="nl-NL" dirty="0" err="1"/>
              <a:t>APIs</a:t>
            </a:r>
            <a:endParaRPr lang="en-NL" dirty="0"/>
          </a:p>
        </p:txBody>
      </p:sp>
      <p:sp>
        <p:nvSpPr>
          <p:cNvPr id="6" name="Rectangle: Rounded Corners 5">
            <a:extLst>
              <a:ext uri="{FF2B5EF4-FFF2-40B4-BE49-F238E27FC236}">
                <a16:creationId xmlns:a16="http://schemas.microsoft.com/office/drawing/2014/main" id="{86E930B9-8F63-4F3B-9693-2358BCF9E0FB}"/>
              </a:ext>
            </a:extLst>
          </p:cNvPr>
          <p:cNvSpPr/>
          <p:nvPr/>
        </p:nvSpPr>
        <p:spPr>
          <a:xfrm>
            <a:off x="3771889" y="1844022"/>
            <a:ext cx="1207363" cy="1119131"/>
          </a:xfrm>
          <a:prstGeom prst="roundRect">
            <a:avLst/>
          </a:prstGeom>
          <a:solidFill>
            <a:srgbClr val="FF906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rgbClr val="C00000"/>
                </a:solidFill>
              </a:rPr>
              <a:t>Resource</a:t>
            </a:r>
          </a:p>
          <a:p>
            <a:pPr algn="ctr"/>
            <a:endParaRPr lang="nl-NL" dirty="0">
              <a:solidFill>
                <a:srgbClr val="C00000"/>
              </a:solidFill>
            </a:endParaRPr>
          </a:p>
          <a:p>
            <a:pPr algn="ctr"/>
            <a:endParaRPr lang="nl-NL" dirty="0">
              <a:solidFill>
                <a:srgbClr val="C00000"/>
              </a:solidFill>
            </a:endParaRPr>
          </a:p>
          <a:p>
            <a:pPr algn="ctr"/>
            <a:endParaRPr lang="en-NL" dirty="0">
              <a:solidFill>
                <a:srgbClr val="C00000"/>
              </a:solidFill>
            </a:endParaRPr>
          </a:p>
        </p:txBody>
      </p:sp>
      <p:grpSp>
        <p:nvGrpSpPr>
          <p:cNvPr id="7" name="Group 6">
            <a:extLst>
              <a:ext uri="{FF2B5EF4-FFF2-40B4-BE49-F238E27FC236}">
                <a16:creationId xmlns:a16="http://schemas.microsoft.com/office/drawing/2014/main" id="{3883D2AF-6AA4-4C45-B536-A33D418E66B4}"/>
              </a:ext>
            </a:extLst>
          </p:cNvPr>
          <p:cNvGrpSpPr/>
          <p:nvPr/>
        </p:nvGrpSpPr>
        <p:grpSpPr>
          <a:xfrm>
            <a:off x="3992400" y="2039671"/>
            <a:ext cx="805942" cy="871093"/>
            <a:chOff x="1526467" y="3775928"/>
            <a:chExt cx="805942" cy="871093"/>
          </a:xfrm>
        </p:grpSpPr>
        <p:grpSp>
          <p:nvGrpSpPr>
            <p:cNvPr id="8" name="Group 7">
              <a:extLst>
                <a:ext uri="{FF2B5EF4-FFF2-40B4-BE49-F238E27FC236}">
                  <a16:creationId xmlns:a16="http://schemas.microsoft.com/office/drawing/2014/main" id="{4492BCC8-1E4F-497E-91AD-FD8622865456}"/>
                </a:ext>
              </a:extLst>
            </p:cNvPr>
            <p:cNvGrpSpPr/>
            <p:nvPr/>
          </p:nvGrpSpPr>
          <p:grpSpPr>
            <a:xfrm>
              <a:off x="1646655" y="3775928"/>
              <a:ext cx="582945" cy="635162"/>
              <a:chOff x="1646655" y="3991725"/>
              <a:chExt cx="582945" cy="635162"/>
            </a:xfrm>
          </p:grpSpPr>
          <p:sp>
            <p:nvSpPr>
              <p:cNvPr id="10" name="Rectangle 9">
                <a:extLst>
                  <a:ext uri="{FF2B5EF4-FFF2-40B4-BE49-F238E27FC236}">
                    <a16:creationId xmlns:a16="http://schemas.microsoft.com/office/drawing/2014/main" id="{9AF01CE6-590C-4CF8-B634-9549C82E845C}"/>
                  </a:ext>
                </a:extLst>
              </p:cNvPr>
              <p:cNvSpPr/>
              <p:nvPr/>
            </p:nvSpPr>
            <p:spPr>
              <a:xfrm>
                <a:off x="1646655"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 name="Freeform 39">
                <a:extLst>
                  <a:ext uri="{FF2B5EF4-FFF2-40B4-BE49-F238E27FC236}">
                    <a16:creationId xmlns:a16="http://schemas.microsoft.com/office/drawing/2014/main" id="{4D27F3D8-9BEF-424B-888F-ECA527F99616}"/>
                  </a:ext>
                </a:extLst>
              </p:cNvPr>
              <p:cNvSpPr>
                <a:spLocks noChangeArrowheads="1"/>
              </p:cNvSpPr>
              <p:nvPr/>
            </p:nvSpPr>
            <p:spPr bwMode="auto">
              <a:xfrm>
                <a:off x="1714333" y="4062264"/>
                <a:ext cx="431681" cy="520903"/>
              </a:xfrm>
              <a:custGeom>
                <a:avLst/>
                <a:gdLst>
                  <a:gd name="T0" fmla="*/ 1452 w 1453"/>
                  <a:gd name="T1" fmla="*/ 464 h 1749"/>
                  <a:gd name="T2" fmla="*/ 726 w 1453"/>
                  <a:gd name="T3" fmla="*/ 0 h 1749"/>
                  <a:gd name="T4" fmla="*/ 0 w 1453"/>
                  <a:gd name="T5" fmla="*/ 462 h 1749"/>
                  <a:gd name="T6" fmla="*/ 0 w 1453"/>
                  <a:gd name="T7" fmla="*/ 464 h 1749"/>
                  <a:gd name="T8" fmla="*/ 0 w 1453"/>
                  <a:gd name="T9" fmla="*/ 467 h 1749"/>
                  <a:gd name="T10" fmla="*/ 0 w 1453"/>
                  <a:gd name="T11" fmla="*/ 470 h 1749"/>
                  <a:gd name="T12" fmla="*/ 246 w 1453"/>
                  <a:gd name="T13" fmla="*/ 1672 h 1749"/>
                  <a:gd name="T14" fmla="*/ 474 w 1453"/>
                  <a:gd name="T15" fmla="*/ 1735 h 1749"/>
                  <a:gd name="T16" fmla="*/ 726 w 1453"/>
                  <a:gd name="T17" fmla="*/ 1748 h 1749"/>
                  <a:gd name="T18" fmla="*/ 977 w 1453"/>
                  <a:gd name="T19" fmla="*/ 1735 h 1749"/>
                  <a:gd name="T20" fmla="*/ 1206 w 1453"/>
                  <a:gd name="T21" fmla="*/ 1672 h 1749"/>
                  <a:gd name="T22" fmla="*/ 1452 w 1453"/>
                  <a:gd name="T23" fmla="*/ 470 h 1749"/>
                  <a:gd name="T24" fmla="*/ 1452 w 1453"/>
                  <a:gd name="T25" fmla="*/ 464 h 1749"/>
                  <a:gd name="T26" fmla="*/ 458 w 1453"/>
                  <a:gd name="T27" fmla="*/ 1352 h 1749"/>
                  <a:gd name="T28" fmla="*/ 385 w 1453"/>
                  <a:gd name="T29" fmla="*/ 1281 h 1749"/>
                  <a:gd name="T30" fmla="*/ 458 w 1453"/>
                  <a:gd name="T31" fmla="*/ 1210 h 1749"/>
                  <a:gd name="T32" fmla="*/ 529 w 1453"/>
                  <a:gd name="T33" fmla="*/ 1281 h 1749"/>
                  <a:gd name="T34" fmla="*/ 458 w 1453"/>
                  <a:gd name="T35" fmla="*/ 1352 h 1749"/>
                  <a:gd name="T36" fmla="*/ 485 w 1453"/>
                  <a:gd name="T37" fmla="*/ 1037 h 1749"/>
                  <a:gd name="T38" fmla="*/ 566 w 1453"/>
                  <a:gd name="T39" fmla="*/ 873 h 1749"/>
                  <a:gd name="T40" fmla="*/ 647 w 1453"/>
                  <a:gd name="T41" fmla="*/ 1037 h 1749"/>
                  <a:gd name="T42" fmla="*/ 485 w 1453"/>
                  <a:gd name="T43" fmla="*/ 1037 h 1749"/>
                  <a:gd name="T44" fmla="*/ 710 w 1453"/>
                  <a:gd name="T45" fmla="*/ 1111 h 1749"/>
                  <a:gd name="T46" fmla="*/ 794 w 1453"/>
                  <a:gd name="T47" fmla="*/ 1148 h 1749"/>
                  <a:gd name="T48" fmla="*/ 794 w 1453"/>
                  <a:gd name="T49" fmla="*/ 1268 h 1749"/>
                  <a:gd name="T50" fmla="*/ 710 w 1453"/>
                  <a:gd name="T51" fmla="*/ 1305 h 1749"/>
                  <a:gd name="T52" fmla="*/ 626 w 1453"/>
                  <a:gd name="T53" fmla="*/ 1268 h 1749"/>
                  <a:gd name="T54" fmla="*/ 626 w 1453"/>
                  <a:gd name="T55" fmla="*/ 1148 h 1749"/>
                  <a:gd name="T56" fmla="*/ 710 w 1453"/>
                  <a:gd name="T57" fmla="*/ 1111 h 1749"/>
                  <a:gd name="T58" fmla="*/ 739 w 1453"/>
                  <a:gd name="T59" fmla="*/ 1533 h 1749"/>
                  <a:gd name="T60" fmla="*/ 665 w 1453"/>
                  <a:gd name="T61" fmla="*/ 1460 h 1749"/>
                  <a:gd name="T62" fmla="*/ 739 w 1453"/>
                  <a:gd name="T63" fmla="*/ 1389 h 1749"/>
                  <a:gd name="T64" fmla="*/ 810 w 1453"/>
                  <a:gd name="T65" fmla="*/ 1460 h 1749"/>
                  <a:gd name="T66" fmla="*/ 739 w 1453"/>
                  <a:gd name="T67" fmla="*/ 1533 h 1749"/>
                  <a:gd name="T68" fmla="*/ 794 w 1453"/>
                  <a:gd name="T69" fmla="*/ 956 h 1749"/>
                  <a:gd name="T70" fmla="*/ 886 w 1453"/>
                  <a:gd name="T71" fmla="*/ 865 h 1749"/>
                  <a:gd name="T72" fmla="*/ 977 w 1453"/>
                  <a:gd name="T73" fmla="*/ 956 h 1749"/>
                  <a:gd name="T74" fmla="*/ 886 w 1453"/>
                  <a:gd name="T75" fmla="*/ 1048 h 1749"/>
                  <a:gd name="T76" fmla="*/ 794 w 1453"/>
                  <a:gd name="T77" fmla="*/ 956 h 1749"/>
                  <a:gd name="T78" fmla="*/ 922 w 1453"/>
                  <a:gd name="T79" fmla="*/ 1318 h 1749"/>
                  <a:gd name="T80" fmla="*/ 996 w 1453"/>
                  <a:gd name="T81" fmla="*/ 1171 h 1749"/>
                  <a:gd name="T82" fmla="*/ 1069 w 1453"/>
                  <a:gd name="T83" fmla="*/ 1318 h 1749"/>
                  <a:gd name="T84" fmla="*/ 922 w 1453"/>
                  <a:gd name="T85" fmla="*/ 1318 h 1749"/>
                  <a:gd name="T86" fmla="*/ 728 w 1453"/>
                  <a:gd name="T87" fmla="*/ 653 h 1749"/>
                  <a:gd name="T88" fmla="*/ 89 w 1453"/>
                  <a:gd name="T89" fmla="*/ 533 h 1749"/>
                  <a:gd name="T90" fmla="*/ 728 w 1453"/>
                  <a:gd name="T91" fmla="*/ 412 h 1749"/>
                  <a:gd name="T92" fmla="*/ 1368 w 1453"/>
                  <a:gd name="T93" fmla="*/ 533 h 1749"/>
                  <a:gd name="T94" fmla="*/ 728 w 1453"/>
                  <a:gd name="T95" fmla="*/ 653 h 1749"/>
                  <a:gd name="T96" fmla="*/ 1137 w 1453"/>
                  <a:gd name="T97" fmla="*/ 310 h 1749"/>
                  <a:gd name="T98" fmla="*/ 728 w 1453"/>
                  <a:gd name="T99" fmla="*/ 276 h 1749"/>
                  <a:gd name="T100" fmla="*/ 319 w 1453"/>
                  <a:gd name="T101" fmla="*/ 310 h 1749"/>
                  <a:gd name="T102" fmla="*/ 70 w 1453"/>
                  <a:gd name="T103" fmla="*/ 386 h 1749"/>
                  <a:gd name="T104" fmla="*/ 728 w 1453"/>
                  <a:gd name="T105" fmla="*/ 53 h 1749"/>
                  <a:gd name="T106" fmla="*/ 1386 w 1453"/>
                  <a:gd name="T107" fmla="*/ 386 h 1749"/>
                  <a:gd name="T108" fmla="*/ 1137 w 1453"/>
                  <a:gd name="T109" fmla="*/ 310 h 1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53" h="1749">
                    <a:moveTo>
                      <a:pt x="1452" y="464"/>
                    </a:moveTo>
                    <a:cubicBezTo>
                      <a:pt x="1449" y="207"/>
                      <a:pt x="1124" y="0"/>
                      <a:pt x="726" y="0"/>
                    </a:cubicBezTo>
                    <a:cubicBezTo>
                      <a:pt x="327" y="0"/>
                      <a:pt x="5" y="207"/>
                      <a:pt x="0" y="462"/>
                    </a:cubicBezTo>
                    <a:lnTo>
                      <a:pt x="0" y="464"/>
                    </a:lnTo>
                    <a:lnTo>
                      <a:pt x="0" y="467"/>
                    </a:lnTo>
                    <a:lnTo>
                      <a:pt x="0" y="470"/>
                    </a:lnTo>
                    <a:lnTo>
                      <a:pt x="246" y="1672"/>
                    </a:lnTo>
                    <a:cubicBezTo>
                      <a:pt x="246" y="1672"/>
                      <a:pt x="257" y="1714"/>
                      <a:pt x="474" y="1735"/>
                    </a:cubicBezTo>
                    <a:cubicBezTo>
                      <a:pt x="597" y="1748"/>
                      <a:pt x="721" y="1748"/>
                      <a:pt x="726" y="1748"/>
                    </a:cubicBezTo>
                    <a:cubicBezTo>
                      <a:pt x="731" y="1748"/>
                      <a:pt x="857" y="1748"/>
                      <a:pt x="977" y="1735"/>
                    </a:cubicBezTo>
                    <a:cubicBezTo>
                      <a:pt x="1195" y="1711"/>
                      <a:pt x="1206" y="1672"/>
                      <a:pt x="1206" y="1672"/>
                    </a:cubicBezTo>
                    <a:lnTo>
                      <a:pt x="1452" y="470"/>
                    </a:lnTo>
                    <a:lnTo>
                      <a:pt x="1452" y="464"/>
                    </a:lnTo>
                    <a:close/>
                    <a:moveTo>
                      <a:pt x="458" y="1352"/>
                    </a:moveTo>
                    <a:cubicBezTo>
                      <a:pt x="419" y="1352"/>
                      <a:pt x="385" y="1321"/>
                      <a:pt x="385" y="1281"/>
                    </a:cubicBezTo>
                    <a:cubicBezTo>
                      <a:pt x="385" y="1242"/>
                      <a:pt x="416" y="1210"/>
                      <a:pt x="458" y="1210"/>
                    </a:cubicBezTo>
                    <a:cubicBezTo>
                      <a:pt x="498" y="1210"/>
                      <a:pt x="529" y="1242"/>
                      <a:pt x="529" y="1281"/>
                    </a:cubicBezTo>
                    <a:cubicBezTo>
                      <a:pt x="529" y="1318"/>
                      <a:pt x="498" y="1352"/>
                      <a:pt x="458" y="1352"/>
                    </a:cubicBezTo>
                    <a:close/>
                    <a:moveTo>
                      <a:pt x="485" y="1037"/>
                    </a:moveTo>
                    <a:lnTo>
                      <a:pt x="566" y="873"/>
                    </a:lnTo>
                    <a:lnTo>
                      <a:pt x="647" y="1037"/>
                    </a:lnTo>
                    <a:lnTo>
                      <a:pt x="485" y="1037"/>
                    </a:lnTo>
                    <a:close/>
                    <a:moveTo>
                      <a:pt x="710" y="1111"/>
                    </a:moveTo>
                    <a:lnTo>
                      <a:pt x="794" y="1148"/>
                    </a:lnTo>
                    <a:lnTo>
                      <a:pt x="794" y="1268"/>
                    </a:lnTo>
                    <a:lnTo>
                      <a:pt x="710" y="1305"/>
                    </a:lnTo>
                    <a:lnTo>
                      <a:pt x="626" y="1268"/>
                    </a:lnTo>
                    <a:lnTo>
                      <a:pt x="626" y="1148"/>
                    </a:lnTo>
                    <a:lnTo>
                      <a:pt x="710" y="1111"/>
                    </a:lnTo>
                    <a:close/>
                    <a:moveTo>
                      <a:pt x="739" y="1533"/>
                    </a:moveTo>
                    <a:cubicBezTo>
                      <a:pt x="700" y="1533"/>
                      <a:pt x="665" y="1501"/>
                      <a:pt x="665" y="1460"/>
                    </a:cubicBezTo>
                    <a:cubicBezTo>
                      <a:pt x="665" y="1420"/>
                      <a:pt x="697" y="1389"/>
                      <a:pt x="739" y="1389"/>
                    </a:cubicBezTo>
                    <a:cubicBezTo>
                      <a:pt x="778" y="1389"/>
                      <a:pt x="810" y="1420"/>
                      <a:pt x="810" y="1460"/>
                    </a:cubicBezTo>
                    <a:cubicBezTo>
                      <a:pt x="810" y="1501"/>
                      <a:pt x="778" y="1533"/>
                      <a:pt x="739" y="1533"/>
                    </a:cubicBezTo>
                    <a:close/>
                    <a:moveTo>
                      <a:pt x="794" y="956"/>
                    </a:moveTo>
                    <a:cubicBezTo>
                      <a:pt x="794" y="907"/>
                      <a:pt x="837" y="865"/>
                      <a:pt x="886" y="865"/>
                    </a:cubicBezTo>
                    <a:cubicBezTo>
                      <a:pt x="936" y="865"/>
                      <a:pt x="977" y="907"/>
                      <a:pt x="977" y="956"/>
                    </a:cubicBezTo>
                    <a:cubicBezTo>
                      <a:pt x="977" y="1006"/>
                      <a:pt x="935" y="1048"/>
                      <a:pt x="886" y="1048"/>
                    </a:cubicBezTo>
                    <a:cubicBezTo>
                      <a:pt x="833" y="1048"/>
                      <a:pt x="794" y="1006"/>
                      <a:pt x="794" y="956"/>
                    </a:cubicBezTo>
                    <a:close/>
                    <a:moveTo>
                      <a:pt x="922" y="1318"/>
                    </a:moveTo>
                    <a:lnTo>
                      <a:pt x="996" y="1171"/>
                    </a:lnTo>
                    <a:lnTo>
                      <a:pt x="1069" y="1318"/>
                    </a:lnTo>
                    <a:lnTo>
                      <a:pt x="922" y="1318"/>
                    </a:lnTo>
                    <a:close/>
                    <a:moveTo>
                      <a:pt x="728" y="653"/>
                    </a:moveTo>
                    <a:cubicBezTo>
                      <a:pt x="340" y="653"/>
                      <a:pt x="115" y="577"/>
                      <a:pt x="89" y="533"/>
                    </a:cubicBezTo>
                    <a:cubicBezTo>
                      <a:pt x="112" y="488"/>
                      <a:pt x="338" y="412"/>
                      <a:pt x="728" y="412"/>
                    </a:cubicBezTo>
                    <a:cubicBezTo>
                      <a:pt x="1119" y="412"/>
                      <a:pt x="1344" y="488"/>
                      <a:pt x="1368" y="533"/>
                    </a:cubicBezTo>
                    <a:cubicBezTo>
                      <a:pt x="1344" y="577"/>
                      <a:pt x="1116" y="653"/>
                      <a:pt x="728" y="653"/>
                    </a:cubicBezTo>
                    <a:close/>
                    <a:moveTo>
                      <a:pt x="1137" y="310"/>
                    </a:moveTo>
                    <a:cubicBezTo>
                      <a:pt x="943" y="276"/>
                      <a:pt x="736" y="276"/>
                      <a:pt x="728" y="276"/>
                    </a:cubicBezTo>
                    <a:cubicBezTo>
                      <a:pt x="721" y="276"/>
                      <a:pt x="513" y="276"/>
                      <a:pt x="319" y="310"/>
                    </a:cubicBezTo>
                    <a:cubicBezTo>
                      <a:pt x="194" y="333"/>
                      <a:pt x="118" y="359"/>
                      <a:pt x="70" y="386"/>
                    </a:cubicBezTo>
                    <a:cubicBezTo>
                      <a:pt x="131" y="197"/>
                      <a:pt x="403" y="53"/>
                      <a:pt x="728" y="53"/>
                    </a:cubicBezTo>
                    <a:cubicBezTo>
                      <a:pt x="1053" y="53"/>
                      <a:pt x="1326" y="197"/>
                      <a:pt x="1386" y="386"/>
                    </a:cubicBezTo>
                    <a:cubicBezTo>
                      <a:pt x="1339" y="359"/>
                      <a:pt x="1263" y="333"/>
                      <a:pt x="1137" y="31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sp>
          <p:nvSpPr>
            <p:cNvPr id="9" name="Rectangle 8">
              <a:extLst>
                <a:ext uri="{FF2B5EF4-FFF2-40B4-BE49-F238E27FC236}">
                  <a16:creationId xmlns:a16="http://schemas.microsoft.com/office/drawing/2014/main" id="{C1242736-36DE-4795-A0E6-459819584E2D}"/>
                </a:ext>
              </a:extLst>
            </p:cNvPr>
            <p:cNvSpPr/>
            <p:nvPr/>
          </p:nvSpPr>
          <p:spPr>
            <a:xfrm>
              <a:off x="1526467" y="4431577"/>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dirty="0">
                  <a:ln>
                    <a:noFill/>
                  </a:ln>
                  <a:solidFill>
                    <a:srgbClr val="F80000"/>
                  </a:solidFill>
                  <a:effectLst/>
                  <a:uLnTx/>
                  <a:uFillTx/>
                  <a:latin typeface="Arial" charset="0"/>
                  <a:ea typeface="Arial" charset="0"/>
                  <a:cs typeface="Arial" charset="0"/>
                </a:rPr>
                <a:t>Buckets</a:t>
              </a:r>
            </a:p>
          </p:txBody>
        </p:sp>
      </p:grpSp>
      <p:sp>
        <p:nvSpPr>
          <p:cNvPr id="12" name="Rectangle: Rounded Corners 11">
            <a:extLst>
              <a:ext uri="{FF2B5EF4-FFF2-40B4-BE49-F238E27FC236}">
                <a16:creationId xmlns:a16="http://schemas.microsoft.com/office/drawing/2014/main" id="{5503A239-E069-4A0A-BE0C-71892B1A7EE9}"/>
              </a:ext>
            </a:extLst>
          </p:cNvPr>
          <p:cNvSpPr/>
          <p:nvPr/>
        </p:nvSpPr>
        <p:spPr>
          <a:xfrm>
            <a:off x="2070656" y="2220004"/>
            <a:ext cx="823773" cy="450129"/>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Object Storage</a:t>
            </a:r>
            <a:endParaRPr lang="en-NL" sz="1200" dirty="0"/>
          </a:p>
        </p:txBody>
      </p:sp>
      <p:cxnSp>
        <p:nvCxnSpPr>
          <p:cNvPr id="13" name="Straight Arrow Connector 12">
            <a:extLst>
              <a:ext uri="{FF2B5EF4-FFF2-40B4-BE49-F238E27FC236}">
                <a16:creationId xmlns:a16="http://schemas.microsoft.com/office/drawing/2014/main" id="{3F040FAC-71B9-4077-8234-129064C62C44}"/>
              </a:ext>
            </a:extLst>
          </p:cNvPr>
          <p:cNvCxnSpPr>
            <a:cxnSpLocks/>
            <a:stCxn id="5" idx="0"/>
            <a:endCxn id="12" idx="2"/>
          </p:cNvCxnSpPr>
          <p:nvPr/>
        </p:nvCxnSpPr>
        <p:spPr>
          <a:xfrm flipV="1">
            <a:off x="2334549" y="2670133"/>
            <a:ext cx="147994" cy="380847"/>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D53864CE-6CAA-46AF-8836-806CFAE9F3FF}"/>
              </a:ext>
            </a:extLst>
          </p:cNvPr>
          <p:cNvCxnSpPr>
            <a:cxnSpLocks/>
            <a:stCxn id="12" idx="3"/>
            <a:endCxn id="6" idx="1"/>
          </p:cNvCxnSpPr>
          <p:nvPr/>
        </p:nvCxnSpPr>
        <p:spPr>
          <a:xfrm flipV="1">
            <a:off x="2894429" y="2403588"/>
            <a:ext cx="877460" cy="41481"/>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7F5A8CEE-783C-40CB-A1C3-8BA89B71F4D0}"/>
              </a:ext>
            </a:extLst>
          </p:cNvPr>
          <p:cNvSpPr/>
          <p:nvPr/>
        </p:nvSpPr>
        <p:spPr>
          <a:xfrm>
            <a:off x="1278168" y="4255029"/>
            <a:ext cx="2024109" cy="111913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Function</a:t>
            </a:r>
            <a:endParaRPr lang="nl-NL" dirty="0"/>
          </a:p>
          <a:p>
            <a:pPr algn="ctr"/>
            <a:endParaRPr lang="nl-NL" dirty="0"/>
          </a:p>
          <a:p>
            <a:pPr algn="ctr"/>
            <a:endParaRPr lang="en-NL" dirty="0"/>
          </a:p>
        </p:txBody>
      </p:sp>
      <p:pic>
        <p:nvPicPr>
          <p:cNvPr id="1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6932725-FCFD-42F0-856C-F11B0A711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182" y="4701087"/>
            <a:ext cx="1093898" cy="670113"/>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0">
            <a:extLst>
              <a:ext uri="{FF2B5EF4-FFF2-40B4-BE49-F238E27FC236}">
                <a16:creationId xmlns:a16="http://schemas.microsoft.com/office/drawing/2014/main" id="{E8926AD1-147F-460C-99D6-6C76E8C68EBD}"/>
              </a:ext>
            </a:extLst>
          </p:cNvPr>
          <p:cNvCxnSpPr>
            <a:cxnSpLocks/>
          </p:cNvCxnSpPr>
          <p:nvPr/>
        </p:nvCxnSpPr>
        <p:spPr>
          <a:xfrm flipV="1">
            <a:off x="1713435" y="3428978"/>
            <a:ext cx="44326" cy="804554"/>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4" name="Rectangle: Rounded Corners 23">
            <a:extLst>
              <a:ext uri="{FF2B5EF4-FFF2-40B4-BE49-F238E27FC236}">
                <a16:creationId xmlns:a16="http://schemas.microsoft.com/office/drawing/2014/main" id="{1D48C91A-712C-465D-9B18-7FC50D99E31C}"/>
              </a:ext>
            </a:extLst>
          </p:cNvPr>
          <p:cNvSpPr/>
          <p:nvPr/>
        </p:nvSpPr>
        <p:spPr>
          <a:xfrm>
            <a:off x="4005010" y="3785592"/>
            <a:ext cx="1131338" cy="69991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Dynamic</a:t>
            </a:r>
            <a:r>
              <a:rPr lang="nl-NL" dirty="0"/>
              <a:t> Group</a:t>
            </a:r>
            <a:endParaRPr lang="en-NL" dirty="0"/>
          </a:p>
        </p:txBody>
      </p:sp>
      <p:sp>
        <p:nvSpPr>
          <p:cNvPr id="26" name="Rectangle: Rounded Corners 25">
            <a:extLst>
              <a:ext uri="{FF2B5EF4-FFF2-40B4-BE49-F238E27FC236}">
                <a16:creationId xmlns:a16="http://schemas.microsoft.com/office/drawing/2014/main" id="{301FA4C2-3F20-4736-BBEB-73C6FC5ED812}"/>
              </a:ext>
            </a:extLst>
          </p:cNvPr>
          <p:cNvSpPr/>
          <p:nvPr/>
        </p:nvSpPr>
        <p:spPr>
          <a:xfrm>
            <a:off x="3972599" y="4842637"/>
            <a:ext cx="1131338" cy="4127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Rule</a:t>
            </a:r>
            <a:endParaRPr lang="en-NL" dirty="0"/>
          </a:p>
        </p:txBody>
      </p:sp>
      <p:cxnSp>
        <p:nvCxnSpPr>
          <p:cNvPr id="28" name="Straight Arrow Connector 27">
            <a:extLst>
              <a:ext uri="{FF2B5EF4-FFF2-40B4-BE49-F238E27FC236}">
                <a16:creationId xmlns:a16="http://schemas.microsoft.com/office/drawing/2014/main" id="{2FD9A243-81E1-4EC9-96E9-0820C7FA48EA}"/>
              </a:ext>
            </a:extLst>
          </p:cNvPr>
          <p:cNvCxnSpPr>
            <a:cxnSpLocks/>
            <a:endCxn id="24" idx="2"/>
          </p:cNvCxnSpPr>
          <p:nvPr/>
        </p:nvCxnSpPr>
        <p:spPr>
          <a:xfrm flipV="1">
            <a:off x="4570679" y="4485503"/>
            <a:ext cx="0" cy="34052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27529BC-2505-4BF9-85BE-2CC35861AAA1}"/>
              </a:ext>
            </a:extLst>
          </p:cNvPr>
          <p:cNvCxnSpPr>
            <a:stCxn id="26" idx="1"/>
          </p:cNvCxnSpPr>
          <p:nvPr/>
        </p:nvCxnSpPr>
        <p:spPr>
          <a:xfrm flipH="1" flipV="1">
            <a:off x="3334094" y="5048295"/>
            <a:ext cx="638505" cy="73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17D61246-C4FF-45A4-9BBA-9DC4D9B993D8}"/>
              </a:ext>
            </a:extLst>
          </p:cNvPr>
          <p:cNvSpPr/>
          <p:nvPr/>
        </p:nvSpPr>
        <p:spPr>
          <a:xfrm>
            <a:off x="3972599" y="3124070"/>
            <a:ext cx="1131338" cy="41278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Policy</a:t>
            </a:r>
            <a:endParaRPr lang="en-NL" dirty="0"/>
          </a:p>
        </p:txBody>
      </p:sp>
      <p:cxnSp>
        <p:nvCxnSpPr>
          <p:cNvPr id="37" name="Straight Arrow Connector 36">
            <a:extLst>
              <a:ext uri="{FF2B5EF4-FFF2-40B4-BE49-F238E27FC236}">
                <a16:creationId xmlns:a16="http://schemas.microsoft.com/office/drawing/2014/main" id="{CDBC7675-5ACB-4750-93D3-890FDB15996E}"/>
              </a:ext>
            </a:extLst>
          </p:cNvPr>
          <p:cNvCxnSpPr>
            <a:stCxn id="32" idx="2"/>
            <a:endCxn id="24" idx="0"/>
          </p:cNvCxnSpPr>
          <p:nvPr/>
        </p:nvCxnSpPr>
        <p:spPr>
          <a:xfrm>
            <a:off x="4538268" y="3536856"/>
            <a:ext cx="32411" cy="248736"/>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475CBFE8-04C0-4C5D-AD14-6D8268659224}"/>
              </a:ext>
            </a:extLst>
          </p:cNvPr>
          <p:cNvCxnSpPr>
            <a:stCxn id="32" idx="0"/>
          </p:cNvCxnSpPr>
          <p:nvPr/>
        </p:nvCxnSpPr>
        <p:spPr>
          <a:xfrm flipV="1">
            <a:off x="4538268" y="2941355"/>
            <a:ext cx="32411" cy="18271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Arrow: Down 39">
            <a:extLst>
              <a:ext uri="{FF2B5EF4-FFF2-40B4-BE49-F238E27FC236}">
                <a16:creationId xmlns:a16="http://schemas.microsoft.com/office/drawing/2014/main" id="{02A7680A-D3F7-4BEA-8DE3-4868AADFE781}"/>
              </a:ext>
            </a:extLst>
          </p:cNvPr>
          <p:cNvSpPr/>
          <p:nvPr/>
        </p:nvSpPr>
        <p:spPr>
          <a:xfrm>
            <a:off x="2306131" y="3785284"/>
            <a:ext cx="346758" cy="572226"/>
          </a:xfrm>
          <a:prstGeom prst="down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1" name="Arrow: Down 40">
            <a:extLst>
              <a:ext uri="{FF2B5EF4-FFF2-40B4-BE49-F238E27FC236}">
                <a16:creationId xmlns:a16="http://schemas.microsoft.com/office/drawing/2014/main" id="{A8AF40BB-E39B-4DF1-9FFF-FE23D0EF3475}"/>
              </a:ext>
            </a:extLst>
          </p:cNvPr>
          <p:cNvSpPr/>
          <p:nvPr/>
        </p:nvSpPr>
        <p:spPr>
          <a:xfrm>
            <a:off x="2798049" y="3775280"/>
            <a:ext cx="346758" cy="572226"/>
          </a:xfrm>
          <a:prstGeom prst="downArrow">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026" name="Picture 2">
            <a:extLst>
              <a:ext uri="{FF2B5EF4-FFF2-40B4-BE49-F238E27FC236}">
                <a16:creationId xmlns:a16="http://schemas.microsoft.com/office/drawing/2014/main" id="{F2A1617B-40EC-4BD6-8C80-49654FE87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8627" y="1964852"/>
            <a:ext cx="6496050" cy="1285875"/>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3226C19-4F18-4016-B03B-4DBCBF994124}"/>
              </a:ext>
            </a:extLst>
          </p:cNvPr>
          <p:cNvSpPr txBox="1"/>
          <p:nvPr/>
        </p:nvSpPr>
        <p:spPr>
          <a:xfrm>
            <a:off x="2191793" y="3472748"/>
            <a:ext cx="606256" cy="369332"/>
          </a:xfrm>
          <a:prstGeom prst="rect">
            <a:avLst/>
          </a:prstGeom>
          <a:noFill/>
        </p:spPr>
        <p:txBody>
          <a:bodyPr wrap="none" rtlCol="0">
            <a:spAutoFit/>
          </a:bodyPr>
          <a:lstStyle/>
          <a:p>
            <a:r>
              <a:rPr lang="nl-NL" dirty="0" err="1"/>
              <a:t>pem</a:t>
            </a:r>
            <a:endParaRPr lang="en-NL" dirty="0"/>
          </a:p>
        </p:txBody>
      </p:sp>
      <p:sp>
        <p:nvSpPr>
          <p:cNvPr id="46" name="TextBox 45">
            <a:extLst>
              <a:ext uri="{FF2B5EF4-FFF2-40B4-BE49-F238E27FC236}">
                <a16:creationId xmlns:a16="http://schemas.microsoft.com/office/drawing/2014/main" id="{C40FD0E5-49F6-4587-9F69-1719A64F283B}"/>
              </a:ext>
            </a:extLst>
          </p:cNvPr>
          <p:cNvSpPr txBox="1"/>
          <p:nvPr/>
        </p:nvSpPr>
        <p:spPr>
          <a:xfrm>
            <a:off x="2726231" y="3483420"/>
            <a:ext cx="549638" cy="369332"/>
          </a:xfrm>
          <a:prstGeom prst="rect">
            <a:avLst/>
          </a:prstGeom>
          <a:noFill/>
        </p:spPr>
        <p:txBody>
          <a:bodyPr wrap="none" rtlCol="0">
            <a:spAutoFit/>
          </a:bodyPr>
          <a:lstStyle/>
          <a:p>
            <a:r>
              <a:rPr lang="nl-NL" dirty="0" err="1"/>
              <a:t>rpst</a:t>
            </a:r>
            <a:endParaRPr lang="en-NL" dirty="0"/>
          </a:p>
        </p:txBody>
      </p:sp>
      <p:pic>
        <p:nvPicPr>
          <p:cNvPr id="47" name="Picture 46">
            <a:extLst>
              <a:ext uri="{FF2B5EF4-FFF2-40B4-BE49-F238E27FC236}">
                <a16:creationId xmlns:a16="http://schemas.microsoft.com/office/drawing/2014/main" id="{60B00C46-FA53-4BF5-BF88-61D999EA78F9}"/>
              </a:ext>
            </a:extLst>
          </p:cNvPr>
          <p:cNvPicPr>
            <a:picLocks noChangeAspect="1"/>
          </p:cNvPicPr>
          <p:nvPr/>
        </p:nvPicPr>
        <p:blipFill>
          <a:blip r:embed="rId4"/>
          <a:stretch>
            <a:fillRect/>
          </a:stretch>
        </p:blipFill>
        <p:spPr>
          <a:xfrm>
            <a:off x="4112588" y="5366853"/>
            <a:ext cx="7895004" cy="723963"/>
          </a:xfrm>
          <a:prstGeom prst="rect">
            <a:avLst/>
          </a:prstGeom>
        </p:spPr>
      </p:pic>
    </p:spTree>
    <p:extLst>
      <p:ext uri="{BB962C8B-B14F-4D97-AF65-F5344CB8AC3E}">
        <p14:creationId xmlns:p14="http://schemas.microsoft.com/office/powerpoint/2010/main" val="3221104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026" name="Picture 2">
            <a:extLst>
              <a:ext uri="{FF2B5EF4-FFF2-40B4-BE49-F238E27FC236}">
                <a16:creationId xmlns:a16="http://schemas.microsoft.com/office/drawing/2014/main" id="{51670B3C-16DC-4B6D-8235-F2C1CD26F34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390796" y="1022228"/>
            <a:ext cx="4378880" cy="3141847"/>
          </a:xfrm>
          <a:prstGeom prst="rect">
            <a:avLst/>
          </a:prstGeom>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F3DCD1-9806-4899-A5E6-457A7F1FCDB7}"/>
              </a:ext>
            </a:extLst>
          </p:cNvPr>
          <p:cNvSpPr>
            <a:spLocks noGrp="1"/>
          </p:cNvSpPr>
          <p:nvPr>
            <p:ph type="title"/>
          </p:nvPr>
        </p:nvSpPr>
        <p:spPr>
          <a:xfrm>
            <a:off x="804672" y="365125"/>
            <a:ext cx="4378881" cy="1325563"/>
          </a:xfrm>
        </p:spPr>
        <p:txBody>
          <a:bodyPr>
            <a:normAutofit/>
          </a:bodyPr>
          <a:lstStyle/>
          <a:p>
            <a:r>
              <a:rPr lang="nl-NL" sz="3100" err="1"/>
              <a:t>Preparation</a:t>
            </a:r>
            <a:r>
              <a:rPr lang="nl-NL" sz="3100"/>
              <a:t> for </a:t>
            </a:r>
            <a:r>
              <a:rPr lang="nl-NL" sz="3100" err="1"/>
              <a:t>the</a:t>
            </a:r>
            <a:r>
              <a:rPr lang="nl-NL" sz="3100"/>
              <a:t> </a:t>
            </a:r>
            <a:r>
              <a:rPr lang="nl-NL" sz="3100" err="1"/>
              <a:t>Katacoda</a:t>
            </a:r>
            <a:r>
              <a:rPr lang="nl-NL" sz="3100"/>
              <a:t> Hands-On Labs</a:t>
            </a:r>
            <a:endParaRPr lang="en-NL" sz="3100"/>
          </a:p>
        </p:txBody>
      </p:sp>
      <p:sp>
        <p:nvSpPr>
          <p:cNvPr id="3" name="Content Placeholder 2">
            <a:extLst>
              <a:ext uri="{FF2B5EF4-FFF2-40B4-BE49-F238E27FC236}">
                <a16:creationId xmlns:a16="http://schemas.microsoft.com/office/drawing/2014/main" id="{54FD6D42-B074-4543-93C7-13E734E45987}"/>
              </a:ext>
            </a:extLst>
          </p:cNvPr>
          <p:cNvSpPr>
            <a:spLocks noGrp="1"/>
          </p:cNvSpPr>
          <p:nvPr>
            <p:ph idx="1"/>
          </p:nvPr>
        </p:nvSpPr>
        <p:spPr>
          <a:xfrm>
            <a:off x="804672" y="2020824"/>
            <a:ext cx="5076090" cy="4151376"/>
          </a:xfrm>
        </p:spPr>
        <p:txBody>
          <a:bodyPr>
            <a:normAutofit/>
          </a:bodyPr>
          <a:lstStyle/>
          <a:p>
            <a:r>
              <a:rPr lang="nl-NL" sz="1900" dirty="0" err="1"/>
              <a:t>Arrange</a:t>
            </a:r>
            <a:r>
              <a:rPr lang="nl-NL" sz="1900" dirty="0"/>
              <a:t> access </a:t>
            </a:r>
            <a:r>
              <a:rPr lang="nl-NL" sz="1900" dirty="0" err="1"/>
              <a:t>to</a:t>
            </a:r>
            <a:r>
              <a:rPr lang="nl-NL" sz="1900" dirty="0"/>
              <a:t> Oracle Cloud </a:t>
            </a:r>
            <a:r>
              <a:rPr lang="nl-NL" sz="1900" dirty="0" err="1"/>
              <a:t>Infrastructure</a:t>
            </a:r>
            <a:r>
              <a:rPr lang="nl-NL" sz="1900" dirty="0"/>
              <a:t> </a:t>
            </a:r>
            <a:r>
              <a:rPr lang="nl-NL" sz="1900" dirty="0" err="1"/>
              <a:t>Tenancy</a:t>
            </a:r>
            <a:endParaRPr lang="nl-NL" sz="1900" dirty="0"/>
          </a:p>
          <a:p>
            <a:pPr lvl="1"/>
            <a:r>
              <a:rPr lang="nl-NL" sz="1900" dirty="0" err="1"/>
              <a:t>Existing</a:t>
            </a:r>
            <a:r>
              <a:rPr lang="nl-NL" sz="1900" dirty="0"/>
              <a:t> or new OCI Cloud Trial</a:t>
            </a:r>
          </a:p>
          <a:p>
            <a:pPr lvl="1"/>
            <a:r>
              <a:rPr lang="nl-NL" sz="1900" dirty="0" err="1"/>
              <a:t>Existing</a:t>
            </a:r>
            <a:r>
              <a:rPr lang="nl-NL" sz="1900" dirty="0"/>
              <a:t> OCI </a:t>
            </a:r>
            <a:r>
              <a:rPr lang="nl-NL" sz="1900" dirty="0" err="1"/>
              <a:t>tenancy</a:t>
            </a:r>
            <a:endParaRPr lang="nl-NL" sz="1900" dirty="0"/>
          </a:p>
          <a:p>
            <a:r>
              <a:rPr lang="nl-NL" sz="1900" dirty="0"/>
              <a:t>Go </a:t>
            </a:r>
            <a:r>
              <a:rPr lang="nl-NL" sz="1900" dirty="0" err="1"/>
              <a:t>to</a:t>
            </a:r>
            <a:r>
              <a:rPr lang="nl-NL" sz="1900" dirty="0"/>
              <a:t> </a:t>
            </a:r>
            <a:r>
              <a:rPr lang="nl-NL" sz="1900" dirty="0">
                <a:hlinkClick r:id="rId3"/>
              </a:rPr>
              <a:t>http://bit.ly/real-oci</a:t>
            </a:r>
            <a:r>
              <a:rPr lang="nl-NL" sz="1900" dirty="0"/>
              <a:t>  </a:t>
            </a:r>
            <a:br>
              <a:rPr lang="nl-NL" sz="1900" dirty="0"/>
            </a:br>
            <a:r>
              <a:rPr lang="nl-NL" sz="1900" dirty="0"/>
              <a:t>home of </a:t>
            </a:r>
            <a:r>
              <a:rPr lang="nl-NL" sz="1900" dirty="0" err="1"/>
              <a:t>the</a:t>
            </a:r>
            <a:r>
              <a:rPr lang="nl-NL" sz="1900" dirty="0"/>
              <a:t> REAL </a:t>
            </a:r>
            <a:r>
              <a:rPr lang="nl-NL" sz="1900" dirty="0" err="1"/>
              <a:t>Katacoda</a:t>
            </a:r>
            <a:r>
              <a:rPr lang="nl-NL" sz="1900" dirty="0"/>
              <a:t> </a:t>
            </a:r>
            <a:r>
              <a:rPr lang="nl-NL" sz="1900" dirty="0" err="1"/>
              <a:t>scenarios</a:t>
            </a:r>
            <a:r>
              <a:rPr lang="nl-NL" sz="1900" dirty="0"/>
              <a:t> for OCI</a:t>
            </a:r>
            <a:endParaRPr lang="en-NL" sz="1900" dirty="0"/>
          </a:p>
          <a:p>
            <a:r>
              <a:rPr lang="nl-NL" sz="1900" dirty="0"/>
              <a:t>Run First Scenario </a:t>
            </a:r>
            <a:r>
              <a:rPr lang="nl-NL" sz="1900" dirty="0" err="1"/>
              <a:t>to</a:t>
            </a:r>
            <a:r>
              <a:rPr lang="nl-NL" sz="1900" dirty="0"/>
              <a:t> </a:t>
            </a:r>
            <a:r>
              <a:rPr lang="nl-NL" sz="1900" dirty="0" err="1"/>
              <a:t>prepare</a:t>
            </a:r>
            <a:r>
              <a:rPr lang="nl-NL" sz="1900" dirty="0"/>
              <a:t> </a:t>
            </a:r>
            <a:r>
              <a:rPr lang="nl-NL" sz="1900" dirty="0" err="1"/>
              <a:t>the</a:t>
            </a:r>
            <a:r>
              <a:rPr lang="nl-NL" sz="1900" dirty="0"/>
              <a:t> OCI </a:t>
            </a:r>
            <a:r>
              <a:rPr lang="nl-NL" sz="1900" dirty="0" err="1"/>
              <a:t>tenancy</a:t>
            </a:r>
            <a:r>
              <a:rPr lang="nl-NL" sz="1900" dirty="0"/>
              <a:t> </a:t>
            </a:r>
            <a:br>
              <a:rPr lang="nl-NL" sz="1900" dirty="0"/>
            </a:br>
            <a:r>
              <a:rPr lang="nl-NL" sz="1900" dirty="0"/>
              <a:t>for REAL </a:t>
            </a:r>
            <a:r>
              <a:rPr lang="nl-NL" sz="1900" dirty="0" err="1"/>
              <a:t>Katacoda</a:t>
            </a:r>
            <a:r>
              <a:rPr lang="nl-NL" sz="1900" dirty="0"/>
              <a:t> OCI </a:t>
            </a:r>
            <a:r>
              <a:rPr lang="nl-NL" sz="1900" dirty="0" err="1"/>
              <a:t>Scenarios</a:t>
            </a:r>
            <a:endParaRPr lang="nl-NL" sz="1900" dirty="0"/>
          </a:p>
          <a:p>
            <a:pPr lvl="1"/>
            <a:r>
              <a:rPr lang="nl-NL" sz="1900" dirty="0" err="1"/>
              <a:t>Provision</a:t>
            </a:r>
            <a:r>
              <a:rPr lang="nl-NL" sz="1900" dirty="0"/>
              <a:t> </a:t>
            </a:r>
            <a:r>
              <a:rPr lang="nl-NL" sz="1900" dirty="0" err="1"/>
              <a:t>an</a:t>
            </a:r>
            <a:r>
              <a:rPr lang="nl-NL" sz="1900" dirty="0"/>
              <a:t> OCI </a:t>
            </a:r>
            <a:r>
              <a:rPr lang="nl-NL" sz="1900" dirty="0" err="1"/>
              <a:t>compartment</a:t>
            </a:r>
            <a:r>
              <a:rPr lang="nl-NL" sz="1900" dirty="0"/>
              <a:t> </a:t>
            </a:r>
            <a:r>
              <a:rPr lang="nl-NL" sz="1900" dirty="0" err="1"/>
              <a:t>and</a:t>
            </a:r>
            <a:r>
              <a:rPr lang="nl-NL" sz="1900" dirty="0"/>
              <a:t> </a:t>
            </a:r>
            <a:r>
              <a:rPr lang="nl-NL" sz="1900" dirty="0" err="1"/>
              <a:t>some</a:t>
            </a:r>
            <a:r>
              <a:rPr lang="nl-NL" sz="1900" dirty="0"/>
              <a:t> resources</a:t>
            </a:r>
          </a:p>
          <a:p>
            <a:pPr lvl="1"/>
            <a:r>
              <a:rPr lang="nl-NL" sz="1900" dirty="0" err="1"/>
              <a:t>Prepare</a:t>
            </a:r>
            <a:r>
              <a:rPr lang="nl-NL" sz="1900" dirty="0"/>
              <a:t> </a:t>
            </a:r>
            <a:r>
              <a:rPr lang="nl-NL" sz="1900" dirty="0" err="1"/>
              <a:t>auth</a:t>
            </a:r>
            <a:r>
              <a:rPr lang="nl-NL" sz="1900" dirty="0"/>
              <a:t> token, </a:t>
            </a:r>
            <a:r>
              <a:rPr lang="nl-NL" sz="1900" dirty="0" err="1"/>
              <a:t>key</a:t>
            </a:r>
            <a:r>
              <a:rPr lang="nl-NL" sz="1900" dirty="0"/>
              <a:t> pair </a:t>
            </a:r>
            <a:r>
              <a:rPr lang="nl-NL" sz="1900" dirty="0" err="1"/>
              <a:t>and</a:t>
            </a:r>
            <a:r>
              <a:rPr lang="nl-NL" sz="1900" dirty="0"/>
              <a:t> </a:t>
            </a:r>
            <a:r>
              <a:rPr lang="nl-NL" sz="1900" dirty="0" err="1"/>
              <a:t>config</a:t>
            </a:r>
            <a:r>
              <a:rPr lang="nl-NL" sz="1900" dirty="0"/>
              <a:t> file for </a:t>
            </a:r>
            <a:r>
              <a:rPr lang="nl-NL" sz="1900" dirty="0" err="1"/>
              <a:t>using</a:t>
            </a:r>
            <a:r>
              <a:rPr lang="nl-NL" sz="1900" dirty="0"/>
              <a:t> </a:t>
            </a:r>
            <a:r>
              <a:rPr lang="nl-NL" sz="1900" dirty="0" err="1"/>
              <a:t>the</a:t>
            </a:r>
            <a:r>
              <a:rPr lang="nl-NL" sz="1900" dirty="0"/>
              <a:t> OCI CLI in </a:t>
            </a:r>
            <a:r>
              <a:rPr lang="nl-NL" sz="1900" dirty="0" err="1"/>
              <a:t>other</a:t>
            </a:r>
            <a:r>
              <a:rPr lang="nl-NL" sz="1900" dirty="0"/>
              <a:t> </a:t>
            </a:r>
            <a:r>
              <a:rPr lang="nl-NL" sz="1900" dirty="0" err="1"/>
              <a:t>scenarios</a:t>
            </a:r>
            <a:endParaRPr lang="nl-NL" sz="1900" dirty="0"/>
          </a:p>
        </p:txBody>
      </p:sp>
      <p:pic>
        <p:nvPicPr>
          <p:cNvPr id="8" name="Picture 4">
            <a:extLst>
              <a:ext uri="{FF2B5EF4-FFF2-40B4-BE49-F238E27FC236}">
                <a16:creationId xmlns:a16="http://schemas.microsoft.com/office/drawing/2014/main" id="{8A1C10CE-38BA-417E-AC69-F8F4B0A1D5C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037" b="25796"/>
          <a:stretch/>
        </p:blipFill>
        <p:spPr bwMode="auto">
          <a:xfrm>
            <a:off x="11044295" y="6454066"/>
            <a:ext cx="935670" cy="23560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6994ED8E-256E-40A8-A939-52BE5B19E4F6}"/>
              </a:ext>
            </a:extLst>
          </p:cNvPr>
          <p:cNvSpPr/>
          <p:nvPr/>
        </p:nvSpPr>
        <p:spPr>
          <a:xfrm>
            <a:off x="8663583" y="4164075"/>
            <a:ext cx="6096000" cy="369332"/>
          </a:xfrm>
          <a:prstGeom prst="rect">
            <a:avLst/>
          </a:prstGeom>
        </p:spPr>
        <p:txBody>
          <a:bodyP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Go </a:t>
            </a: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hlinkClick r:id="rId3"/>
              </a:rPr>
              <a:t>http://bit.ly/real-oci</a:t>
            </a: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959562"/>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21BB51CE-10B6-40F9-843F-425C22AD11E4}"/>
              </a:ext>
            </a:extLst>
          </p:cNvPr>
          <p:cNvSpPr>
            <a:spLocks noGrp="1"/>
          </p:cNvSpPr>
          <p:nvPr>
            <p:ph type="title"/>
          </p:nvPr>
        </p:nvSpPr>
        <p:spPr>
          <a:xfrm>
            <a:off x="643467" y="640080"/>
            <a:ext cx="3096427" cy="5613236"/>
          </a:xfrm>
        </p:spPr>
        <p:txBody>
          <a:bodyPr anchor="ctr">
            <a:normAutofit/>
          </a:bodyPr>
          <a:lstStyle/>
          <a:p>
            <a:r>
              <a:rPr lang="nl-NL" dirty="0">
                <a:solidFill>
                  <a:srgbClr val="FFFFFF"/>
                </a:solidFill>
              </a:rPr>
              <a:t>Cloud Trial as </a:t>
            </a:r>
            <a:r>
              <a:rPr lang="nl-NL" dirty="0" err="1">
                <a:solidFill>
                  <a:srgbClr val="FFFFFF"/>
                </a:solidFill>
              </a:rPr>
              <a:t>Registered</a:t>
            </a:r>
            <a:r>
              <a:rPr lang="nl-NL" dirty="0">
                <a:solidFill>
                  <a:srgbClr val="FFFFFF"/>
                </a:solidFill>
              </a:rPr>
              <a:t> Webinar </a:t>
            </a:r>
            <a:r>
              <a:rPr lang="nl-NL" dirty="0" err="1">
                <a:solidFill>
                  <a:srgbClr val="FFFFFF"/>
                </a:solidFill>
              </a:rPr>
              <a:t>Attendee</a:t>
            </a:r>
            <a:r>
              <a:rPr lang="nl-NL" dirty="0">
                <a:solidFill>
                  <a:srgbClr val="FFFFFF"/>
                </a:solidFill>
              </a:rPr>
              <a:t> </a:t>
            </a:r>
            <a:endParaRPr lang="en-NL" dirty="0">
              <a:solidFill>
                <a:srgbClr val="FFFFFF"/>
              </a:solidFill>
            </a:endParaRPr>
          </a:p>
        </p:txBody>
      </p:sp>
      <p:sp>
        <p:nvSpPr>
          <p:cNvPr id="3" name="Content Placeholder 2">
            <a:extLst>
              <a:ext uri="{FF2B5EF4-FFF2-40B4-BE49-F238E27FC236}">
                <a16:creationId xmlns:a16="http://schemas.microsoft.com/office/drawing/2014/main" id="{D0A6FEE8-19A5-4C81-BF7D-9ABFD8333938}"/>
              </a:ext>
            </a:extLst>
          </p:cNvPr>
          <p:cNvSpPr>
            <a:spLocks noGrp="1"/>
          </p:cNvSpPr>
          <p:nvPr>
            <p:ph idx="1"/>
          </p:nvPr>
        </p:nvSpPr>
        <p:spPr>
          <a:xfrm>
            <a:off x="4699818" y="1555304"/>
            <a:ext cx="6848715" cy="2293056"/>
          </a:xfrm>
        </p:spPr>
        <p:txBody>
          <a:bodyPr anchor="ctr">
            <a:normAutofit/>
          </a:bodyPr>
          <a:lstStyle/>
          <a:p>
            <a:r>
              <a:rPr lang="en-US" sz="1700" dirty="0"/>
              <a:t>Signup for Cloud Trial with same email address as used for webinar registration </a:t>
            </a:r>
          </a:p>
          <a:p>
            <a:pPr lvl="1"/>
            <a:r>
              <a:rPr lang="en-US" sz="1300" dirty="0"/>
              <a:t>Use a company email address (not </a:t>
            </a:r>
            <a:r>
              <a:rPr lang="en-US" sz="1300" dirty="0" err="1"/>
              <a:t>gmail</a:t>
            </a:r>
            <a:r>
              <a:rPr lang="en-US" sz="1300" dirty="0"/>
              <a:t> or </a:t>
            </a:r>
            <a:r>
              <a:rPr lang="en-US" sz="1300" dirty="0" err="1"/>
              <a:t>hotmail</a:t>
            </a:r>
            <a:r>
              <a:rPr lang="en-US" sz="1300" dirty="0"/>
              <a:t>); do not use an address already used for an Oracle Cloud Trial</a:t>
            </a:r>
          </a:p>
          <a:p>
            <a:pPr lvl="1"/>
            <a:r>
              <a:rPr lang="en-US" sz="1300" dirty="0"/>
              <a:t>Do not use credit card – because email is whitelisted (as of tomorrow, June 11</a:t>
            </a:r>
            <a:r>
              <a:rPr lang="en-US" sz="1300" baseline="30000" dirty="0"/>
              <a:t>th</a:t>
            </a:r>
            <a:r>
              <a:rPr lang="en-US" sz="1300" dirty="0"/>
              <a:t>)</a:t>
            </a:r>
          </a:p>
          <a:p>
            <a:r>
              <a:rPr lang="en-US" sz="1700" dirty="0"/>
              <a:t>You will get</a:t>
            </a:r>
          </a:p>
          <a:p>
            <a:pPr lvl="1"/>
            <a:r>
              <a:rPr lang="en-US" sz="1700" dirty="0"/>
              <a:t>$500 credits on (discounted) </a:t>
            </a:r>
            <a:r>
              <a:rPr lang="en-US" sz="1700" dirty="0" err="1"/>
              <a:t>Oacle</a:t>
            </a:r>
            <a:r>
              <a:rPr lang="en-US" sz="1700" dirty="0"/>
              <a:t> cloud services</a:t>
            </a:r>
          </a:p>
          <a:p>
            <a:pPr lvl="1"/>
            <a:r>
              <a:rPr lang="nl-NL" sz="1700" dirty="0"/>
              <a:t>Access </a:t>
            </a:r>
            <a:r>
              <a:rPr lang="nl-NL" sz="1700" dirty="0" err="1"/>
              <a:t>to</a:t>
            </a:r>
            <a:r>
              <a:rPr lang="nl-NL" sz="1700" dirty="0"/>
              <a:t> </a:t>
            </a:r>
            <a:r>
              <a:rPr lang="nl-NL" sz="1700" dirty="0" err="1"/>
              <a:t>always</a:t>
            </a:r>
            <a:r>
              <a:rPr lang="nl-NL" sz="1700" dirty="0"/>
              <a:t> Free Tier</a:t>
            </a:r>
            <a:endParaRPr lang="en-NL" sz="1700" dirty="0"/>
          </a:p>
        </p:txBody>
      </p:sp>
      <p:pic>
        <p:nvPicPr>
          <p:cNvPr id="4" name="Picture 3">
            <a:extLst>
              <a:ext uri="{FF2B5EF4-FFF2-40B4-BE49-F238E27FC236}">
                <a16:creationId xmlns:a16="http://schemas.microsoft.com/office/drawing/2014/main" id="{3801C990-7D05-4C78-8073-B1E579CC8796}"/>
              </a:ext>
            </a:extLst>
          </p:cNvPr>
          <p:cNvPicPr>
            <a:picLocks noChangeAspect="1"/>
          </p:cNvPicPr>
          <p:nvPr/>
        </p:nvPicPr>
        <p:blipFill>
          <a:blip r:embed="rId2"/>
          <a:stretch>
            <a:fillRect/>
          </a:stretch>
        </p:blipFill>
        <p:spPr>
          <a:xfrm>
            <a:off x="4654433" y="3848360"/>
            <a:ext cx="7099673" cy="2484884"/>
          </a:xfrm>
          <a:prstGeom prst="rect">
            <a:avLst/>
          </a:prstGeom>
        </p:spPr>
      </p:pic>
      <p:sp>
        <p:nvSpPr>
          <p:cNvPr id="5" name="TextBox 4">
            <a:extLst>
              <a:ext uri="{FF2B5EF4-FFF2-40B4-BE49-F238E27FC236}">
                <a16:creationId xmlns:a16="http://schemas.microsoft.com/office/drawing/2014/main" id="{34435F2C-FB69-4A58-829C-4BCDF0C488C2}"/>
              </a:ext>
            </a:extLst>
          </p:cNvPr>
          <p:cNvSpPr txBox="1"/>
          <p:nvPr/>
        </p:nvSpPr>
        <p:spPr>
          <a:xfrm>
            <a:off x="5324475" y="352425"/>
            <a:ext cx="5759590"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hlinkClick r:id="rId3"/>
              </a:rPr>
              <a:t>cloud.oracle.com/</a:t>
            </a:r>
            <a:r>
              <a:rPr kumimoji="0" lang="en-US" sz="4800" b="0" i="0" u="none" strike="noStrike" kern="1200" cap="none" spc="0" normalizeH="0" baseline="0" noProof="0" dirty="0" err="1">
                <a:ln>
                  <a:noFill/>
                </a:ln>
                <a:solidFill>
                  <a:prstClr val="black"/>
                </a:solidFill>
                <a:effectLst/>
                <a:uLnTx/>
                <a:uFillTx/>
                <a:latin typeface="Calibri" panose="020F0502020204030204"/>
                <a:ea typeface="+mn-ea"/>
                <a:cs typeface="+mn-cs"/>
                <a:hlinkClick r:id="rId3"/>
              </a:rPr>
              <a:t>tryit</a:t>
            </a:r>
            <a:endParaRPr kumimoji="0" lang="en-US" sz="4800" b="0" i="0" u="none" strike="noStrike" kern="1200" cap="none" spc="0" normalizeH="0" baseline="0" noProof="0" dirty="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NL" sz="4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67225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3" name="Freeform: Shape 72">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663583" cy="6858478"/>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5" name="Freeform: Shape 74">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234957" cy="6858478"/>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3F3DCD1-9806-4899-A5E6-457A7F1FCDB7}"/>
              </a:ext>
            </a:extLst>
          </p:cNvPr>
          <p:cNvSpPr>
            <a:spLocks noGrp="1"/>
          </p:cNvSpPr>
          <p:nvPr>
            <p:ph type="title"/>
          </p:nvPr>
        </p:nvSpPr>
        <p:spPr>
          <a:xfrm>
            <a:off x="804672" y="365125"/>
            <a:ext cx="4378881" cy="1325563"/>
          </a:xfrm>
        </p:spPr>
        <p:txBody>
          <a:bodyPr>
            <a:normAutofit/>
          </a:bodyPr>
          <a:lstStyle/>
          <a:p>
            <a:r>
              <a:rPr lang="nl-NL" sz="3100" dirty="0"/>
              <a:t>The </a:t>
            </a:r>
            <a:r>
              <a:rPr lang="nl-NL" sz="3100" dirty="0" err="1"/>
              <a:t>Prepared</a:t>
            </a:r>
            <a:r>
              <a:rPr lang="nl-NL" sz="3100" dirty="0"/>
              <a:t> </a:t>
            </a:r>
            <a:r>
              <a:rPr lang="nl-NL" sz="3100" dirty="0" err="1"/>
              <a:t>Tenancy</a:t>
            </a:r>
            <a:r>
              <a:rPr lang="nl-NL" sz="3100" dirty="0"/>
              <a:t> </a:t>
            </a:r>
            <a:endParaRPr lang="en-NL" sz="3100" dirty="0"/>
          </a:p>
        </p:txBody>
      </p:sp>
      <p:sp>
        <p:nvSpPr>
          <p:cNvPr id="3" name="Content Placeholder 2">
            <a:extLst>
              <a:ext uri="{FF2B5EF4-FFF2-40B4-BE49-F238E27FC236}">
                <a16:creationId xmlns:a16="http://schemas.microsoft.com/office/drawing/2014/main" id="{54FD6D42-B074-4543-93C7-13E734E45987}"/>
              </a:ext>
            </a:extLst>
          </p:cNvPr>
          <p:cNvSpPr>
            <a:spLocks noGrp="1"/>
          </p:cNvSpPr>
          <p:nvPr>
            <p:ph idx="1"/>
          </p:nvPr>
        </p:nvSpPr>
        <p:spPr>
          <a:xfrm>
            <a:off x="804672" y="2020824"/>
            <a:ext cx="5076090" cy="4151376"/>
          </a:xfrm>
        </p:spPr>
        <p:txBody>
          <a:bodyPr>
            <a:normAutofit/>
          </a:bodyPr>
          <a:lstStyle/>
          <a:p>
            <a:endParaRPr lang="nl-NL" sz="1900" dirty="0"/>
          </a:p>
        </p:txBody>
      </p:sp>
      <p:sp>
        <p:nvSpPr>
          <p:cNvPr id="8" name="Rectangle 7">
            <a:extLst>
              <a:ext uri="{FF2B5EF4-FFF2-40B4-BE49-F238E27FC236}">
                <a16:creationId xmlns:a16="http://schemas.microsoft.com/office/drawing/2014/main" id="{2D93FFA0-3EE1-458E-84AB-1B4AF835488B}"/>
              </a:ext>
            </a:extLst>
          </p:cNvPr>
          <p:cNvSpPr/>
          <p:nvPr/>
        </p:nvSpPr>
        <p:spPr>
          <a:xfrm>
            <a:off x="3083555" y="1850364"/>
            <a:ext cx="8421860" cy="3722296"/>
          </a:xfrm>
          <a:prstGeom prst="rect">
            <a:avLst/>
          </a:prstGeom>
          <a:solidFill>
            <a:srgbClr val="F4C095"/>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8">
            <a:extLst>
              <a:ext uri="{FF2B5EF4-FFF2-40B4-BE49-F238E27FC236}">
                <a16:creationId xmlns:a16="http://schemas.microsoft.com/office/drawing/2014/main" id="{5C9E9730-F6B1-48B3-97FD-80F5B6F32177}"/>
              </a:ext>
            </a:extLst>
          </p:cNvPr>
          <p:cNvSpPr/>
          <p:nvPr/>
        </p:nvSpPr>
        <p:spPr>
          <a:xfrm>
            <a:off x="3607017" y="2096855"/>
            <a:ext cx="7172575" cy="2868288"/>
          </a:xfrm>
          <a:prstGeom prst="rect">
            <a:avLst/>
          </a:prstGeom>
          <a:solidFill>
            <a:srgbClr val="FF7C8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0EEFEC2E-435B-495E-B038-315F7C7C03A5}"/>
              </a:ext>
            </a:extLst>
          </p:cNvPr>
          <p:cNvSpPr txBox="1"/>
          <p:nvPr/>
        </p:nvSpPr>
        <p:spPr>
          <a:xfrm>
            <a:off x="3523273" y="4944448"/>
            <a:ext cx="441293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Compartment</a:t>
            </a:r>
            <a:r>
              <a:rPr kumimoji="0" lang="nl-NL" sz="2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 </a:t>
            </a:r>
            <a:r>
              <a:rPr kumimoji="0" lang="nl-NL" sz="2400" b="0" i="1"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lab-</a:t>
            </a:r>
            <a:r>
              <a:rPr kumimoji="0" lang="nl-NL" sz="2400" b="0" i="1"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compartment</a:t>
            </a:r>
            <a:endParaRPr kumimoji="0" lang="en-NL" sz="2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11" name="Rectangle 10">
            <a:extLst>
              <a:ext uri="{FF2B5EF4-FFF2-40B4-BE49-F238E27FC236}">
                <a16:creationId xmlns:a16="http://schemas.microsoft.com/office/drawing/2014/main" id="{F5A711C6-6812-4EF0-94F4-D4089104184C}"/>
              </a:ext>
            </a:extLst>
          </p:cNvPr>
          <p:cNvSpPr/>
          <p:nvPr/>
        </p:nvSpPr>
        <p:spPr>
          <a:xfrm>
            <a:off x="3898866" y="2397292"/>
            <a:ext cx="2986621" cy="126317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VCN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1" u="none" strike="noStrike" kern="1200" cap="none" spc="0" normalizeH="0" baseline="0" noProof="0" dirty="0" err="1">
                <a:ln>
                  <a:noFill/>
                </a:ln>
                <a:solidFill>
                  <a:schemeClr val="tx1">
                    <a:lumMod val="50000"/>
                  </a:schemeClr>
                </a:solidFill>
                <a:effectLst/>
                <a:uLnTx/>
                <a:uFillTx/>
                <a:latin typeface="Calibri" panose="020F0502020204030204"/>
                <a:ea typeface="+mn-ea"/>
                <a:cs typeface="+mn-cs"/>
              </a:rPr>
              <a:t>vcn</a:t>
            </a:r>
            <a:r>
              <a:rPr kumimoji="0" lang="nl-NL" sz="1600" b="0" i="1"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-lab</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600" b="0" i="1"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600" b="0" i="1"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C463EB1B-6859-4BAE-9C48-7E0969F9A8A9}"/>
              </a:ext>
            </a:extLst>
          </p:cNvPr>
          <p:cNvSpPr/>
          <p:nvPr/>
        </p:nvSpPr>
        <p:spPr>
          <a:xfrm>
            <a:off x="3898865" y="4109523"/>
            <a:ext cx="2986621" cy="685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prstClr val="white"/>
                </a:solidFill>
                <a:effectLst/>
                <a:uLnTx/>
                <a:uFillTx/>
                <a:latin typeface="Calibri" panose="020F0502020204030204"/>
                <a:ea typeface="+mn-ea"/>
                <a:cs typeface="+mn-cs"/>
              </a:rPr>
              <a:t>API Gateway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2400" b="0" i="1" u="none" strike="noStrike" kern="1200" cap="none" spc="0" normalizeH="0" baseline="0" noProof="0" dirty="0">
                <a:ln>
                  <a:noFill/>
                </a:ln>
                <a:solidFill>
                  <a:prstClr val="white"/>
                </a:solidFill>
                <a:effectLst/>
                <a:uLnTx/>
                <a:uFillTx/>
                <a:latin typeface="Calibri" panose="020F0502020204030204"/>
                <a:ea typeface="+mn-ea"/>
                <a:cs typeface="+mn-cs"/>
              </a:rPr>
              <a:t>lab-</a:t>
            </a:r>
            <a:r>
              <a:rPr kumimoji="0" lang="nl-NL" sz="2400" b="0" i="1" u="none" strike="noStrike" kern="1200" cap="none" spc="0" normalizeH="0" baseline="0" noProof="0" dirty="0" err="1">
                <a:ln>
                  <a:noFill/>
                </a:ln>
                <a:solidFill>
                  <a:prstClr val="white"/>
                </a:solidFill>
                <a:effectLst/>
                <a:uLnTx/>
                <a:uFillTx/>
                <a:latin typeface="Calibri" panose="020F0502020204030204"/>
                <a:ea typeface="+mn-ea"/>
                <a:cs typeface="+mn-cs"/>
              </a:rPr>
              <a:t>apigw</a:t>
            </a:r>
            <a:endParaRPr kumimoji="0" lang="en-NL" sz="2400"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3" name="Rectangle 12">
            <a:extLst>
              <a:ext uri="{FF2B5EF4-FFF2-40B4-BE49-F238E27FC236}">
                <a16:creationId xmlns:a16="http://schemas.microsoft.com/office/drawing/2014/main" id="{F740D024-3FBD-452E-BB56-9A5A1B0A6D98}"/>
              </a:ext>
            </a:extLst>
          </p:cNvPr>
          <p:cNvSpPr/>
          <p:nvPr/>
        </p:nvSpPr>
        <p:spPr>
          <a:xfrm>
            <a:off x="8774933" y="4119869"/>
            <a:ext cx="1582247" cy="685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nl-NL" sz="2400" dirty="0">
                <a:solidFill>
                  <a:prstClr val="white"/>
                </a:solidFill>
                <a:latin typeface="Calibri" panose="020F0502020204030204"/>
              </a:rPr>
              <a:t>Stream</a:t>
            </a:r>
          </a:p>
          <a:p>
            <a:pPr marL="0" marR="0" lvl="0" indent="0" algn="ctr" defTabSz="914400" rtl="0" eaLnBrk="1" fontAlgn="auto" latinLnBrk="0" hangingPunct="1">
              <a:lnSpc>
                <a:spcPct val="100000"/>
              </a:lnSpc>
              <a:spcBef>
                <a:spcPts val="0"/>
              </a:spcBef>
              <a:spcAft>
                <a:spcPts val="0"/>
              </a:spcAft>
              <a:buClrTx/>
              <a:buSzTx/>
              <a:buFontTx/>
              <a:buNone/>
              <a:tabLst/>
              <a:defRPr/>
            </a:pPr>
            <a:r>
              <a:rPr lang="nl-NL" sz="2400" dirty="0">
                <a:solidFill>
                  <a:prstClr val="white"/>
                </a:solidFill>
                <a:latin typeface="Calibri" panose="020F0502020204030204"/>
              </a:rPr>
              <a:t>lab-stream</a:t>
            </a:r>
            <a:endParaRPr lang="en-NL" sz="2400" dirty="0">
              <a:solidFill>
                <a:prstClr val="white"/>
              </a:solidFill>
              <a:latin typeface="Calibri" panose="020F0502020204030204"/>
            </a:endParaRPr>
          </a:p>
        </p:txBody>
      </p:sp>
      <p:sp>
        <p:nvSpPr>
          <p:cNvPr id="14" name="Rectangle 13">
            <a:extLst>
              <a:ext uri="{FF2B5EF4-FFF2-40B4-BE49-F238E27FC236}">
                <a16:creationId xmlns:a16="http://schemas.microsoft.com/office/drawing/2014/main" id="{CB689258-667A-436C-B03A-407D736C2041}"/>
              </a:ext>
            </a:extLst>
          </p:cNvPr>
          <p:cNvSpPr/>
          <p:nvPr/>
        </p:nvSpPr>
        <p:spPr>
          <a:xfrm>
            <a:off x="4304781" y="3112705"/>
            <a:ext cx="1209707" cy="4191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Public </a:t>
            </a:r>
            <a:r>
              <a:rPr kumimoji="0" lang="nl-NL" sz="1200" b="0" i="0" u="none" strike="noStrike" kern="1200" cap="none" spc="0" normalizeH="0" baseline="0" noProof="0" dirty="0" err="1">
                <a:ln>
                  <a:noFill/>
                </a:ln>
                <a:solidFill>
                  <a:schemeClr val="tx1">
                    <a:lumMod val="50000"/>
                  </a:schemeClr>
                </a:solidFill>
                <a:effectLst/>
                <a:uLnTx/>
                <a:uFillTx/>
                <a:latin typeface="Calibri" panose="020F0502020204030204"/>
                <a:ea typeface="+mn-ea"/>
                <a:cs typeface="+mn-cs"/>
              </a:rPr>
              <a:t>Subnet</a:t>
            </a:r>
            <a:r>
              <a:rPr kumimoji="0" lang="nl-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a:t>
            </a:r>
            <a:r>
              <a:rPr kumimoji="0" lang="nl-NL" sz="1200" b="0" i="0" u="none" strike="noStrike" kern="1200" cap="none" spc="0" normalizeH="0" baseline="0" noProof="0" dirty="0" err="1">
                <a:ln>
                  <a:noFill/>
                </a:ln>
                <a:solidFill>
                  <a:schemeClr val="tx1">
                    <a:lumMod val="50000"/>
                  </a:schemeClr>
                </a:solidFill>
                <a:effectLst/>
                <a:uLnTx/>
                <a:uFillTx/>
                <a:latin typeface="Calibri" panose="020F0502020204030204"/>
                <a:ea typeface="+mn-ea"/>
                <a:cs typeface="+mn-cs"/>
              </a:rPr>
              <a:t>vcn</a:t>
            </a:r>
            <a:r>
              <a:rPr kumimoji="0" lang="nl-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-lab</a:t>
            </a:r>
            <a:endParaRPr kumimoji="0" lang="en-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DEE4749D-0FCA-4010-BE82-B1671A033816}"/>
              </a:ext>
            </a:extLst>
          </p:cNvPr>
          <p:cNvSpPr/>
          <p:nvPr/>
        </p:nvSpPr>
        <p:spPr>
          <a:xfrm>
            <a:off x="5611673" y="3112705"/>
            <a:ext cx="1209707" cy="4191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Private </a:t>
            </a:r>
            <a:r>
              <a:rPr kumimoji="0" lang="nl-NL" sz="1200" b="0" i="0" u="none" strike="noStrike" kern="1200" cap="none" spc="0" normalizeH="0" baseline="0" noProof="0" dirty="0" err="1">
                <a:ln>
                  <a:noFill/>
                </a:ln>
                <a:solidFill>
                  <a:schemeClr val="tx1">
                    <a:lumMod val="50000"/>
                  </a:schemeClr>
                </a:solidFill>
                <a:effectLst/>
                <a:uLnTx/>
                <a:uFillTx/>
                <a:latin typeface="Calibri" panose="020F0502020204030204"/>
                <a:ea typeface="+mn-ea"/>
                <a:cs typeface="+mn-cs"/>
              </a:rPr>
              <a:t>Subnet</a:t>
            </a:r>
            <a:r>
              <a:rPr kumimoji="0" lang="nl-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a:t>
            </a:r>
            <a:r>
              <a:rPr kumimoji="0" lang="nl-NL" sz="1200" b="0" i="0" u="none" strike="noStrike" kern="1200" cap="none" spc="0" normalizeH="0" baseline="0" noProof="0" dirty="0" err="1">
                <a:ln>
                  <a:noFill/>
                </a:ln>
                <a:solidFill>
                  <a:schemeClr val="tx1">
                    <a:lumMod val="50000"/>
                  </a:schemeClr>
                </a:solidFill>
                <a:effectLst/>
                <a:uLnTx/>
                <a:uFillTx/>
                <a:latin typeface="Calibri" panose="020F0502020204030204"/>
                <a:ea typeface="+mn-ea"/>
                <a:cs typeface="+mn-cs"/>
              </a:rPr>
              <a:t>vcn</a:t>
            </a:r>
            <a:r>
              <a:rPr kumimoji="0" lang="nl-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-lab</a:t>
            </a:r>
            <a:endParaRPr kumimoji="0" lang="en-NL" sz="12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7F1A67B1-897A-4C7D-99BC-5C1C12F8868D}"/>
              </a:ext>
            </a:extLst>
          </p:cNvPr>
          <p:cNvSpPr/>
          <p:nvPr/>
        </p:nvSpPr>
        <p:spPr>
          <a:xfrm>
            <a:off x="3523273" y="3113202"/>
            <a:ext cx="688596" cy="41917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IGW</a:t>
            </a:r>
            <a:endParaRPr kumimoji="0" lang="en-NL" sz="14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FA94A7CD-64E4-4807-92AA-F5D60416AC26}"/>
              </a:ext>
            </a:extLst>
          </p:cNvPr>
          <p:cNvSpPr/>
          <p:nvPr/>
        </p:nvSpPr>
        <p:spPr>
          <a:xfrm>
            <a:off x="7080613" y="4109523"/>
            <a:ext cx="1582247" cy="685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67" b="0" i="0" u="none" strike="noStrike" kern="1200" cap="none" spc="0" normalizeH="0" baseline="0" noProof="0" dirty="0" err="1">
                <a:ln>
                  <a:noFill/>
                </a:ln>
                <a:solidFill>
                  <a:prstClr val="white"/>
                </a:solidFill>
                <a:effectLst/>
                <a:uLnTx/>
                <a:uFillTx/>
                <a:latin typeface="Calibri" panose="020F0502020204030204"/>
                <a:ea typeface="+mn-ea"/>
                <a:cs typeface="+mn-cs"/>
              </a:rPr>
              <a:t>Dynamic</a:t>
            </a:r>
            <a:r>
              <a:rPr kumimoji="0" lang="nl-NL" sz="1467" b="0" i="0" u="none" strike="noStrike" kern="1200" cap="none" spc="0" normalizeH="0" baseline="0" noProof="0" dirty="0">
                <a:ln>
                  <a:noFill/>
                </a:ln>
                <a:solidFill>
                  <a:prstClr val="white"/>
                </a:solidFill>
                <a:effectLst/>
                <a:uLnTx/>
                <a:uFillTx/>
                <a:latin typeface="Calibri" panose="020F0502020204030204"/>
                <a:ea typeface="+mn-ea"/>
                <a:cs typeface="+mn-cs"/>
              </a:rPr>
              <a:t> Group</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67" b="0" i="1" u="none" strike="noStrike" kern="1200" cap="none" spc="0" normalizeH="0" baseline="0" noProof="0" dirty="0">
                <a:ln>
                  <a:noFill/>
                </a:ln>
                <a:solidFill>
                  <a:prstClr val="white"/>
                </a:solidFill>
                <a:effectLst/>
                <a:uLnTx/>
                <a:uFillTx/>
                <a:latin typeface="Calibri" panose="020F0502020204030204"/>
                <a:ea typeface="+mn-ea"/>
                <a:cs typeface="+mn-cs"/>
              </a:rPr>
              <a:t>lab-</a:t>
            </a:r>
            <a:r>
              <a:rPr kumimoji="0" lang="nl-NL" sz="1467" b="0" i="1" u="none" strike="noStrike" kern="1200" cap="none" spc="0" normalizeH="0" baseline="0" noProof="0" dirty="0" err="1">
                <a:ln>
                  <a:noFill/>
                </a:ln>
                <a:solidFill>
                  <a:prstClr val="white"/>
                </a:solidFill>
                <a:effectLst/>
                <a:uLnTx/>
                <a:uFillTx/>
                <a:latin typeface="Calibri" panose="020F0502020204030204"/>
                <a:ea typeface="+mn-ea"/>
                <a:cs typeface="+mn-cs"/>
              </a:rPr>
              <a:t>apigw</a:t>
            </a:r>
            <a:r>
              <a:rPr kumimoji="0" lang="nl-NL" sz="1467" b="0" i="1"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nl-NL" sz="1467" b="0" i="1" u="none" strike="noStrike" kern="1200" cap="none" spc="0" normalizeH="0" baseline="0" noProof="0" dirty="0" err="1">
                <a:ln>
                  <a:noFill/>
                </a:ln>
                <a:solidFill>
                  <a:prstClr val="white"/>
                </a:solidFill>
                <a:effectLst/>
                <a:uLnTx/>
                <a:uFillTx/>
                <a:latin typeface="Calibri" panose="020F0502020204030204"/>
                <a:ea typeface="+mn-ea"/>
                <a:cs typeface="+mn-cs"/>
              </a:rPr>
              <a:t>dynamic-group</a:t>
            </a:r>
            <a:endParaRPr kumimoji="0" lang="en-NL" sz="1467" b="0" i="1"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Arrow: Left 17">
            <a:extLst>
              <a:ext uri="{FF2B5EF4-FFF2-40B4-BE49-F238E27FC236}">
                <a16:creationId xmlns:a16="http://schemas.microsoft.com/office/drawing/2014/main" id="{346CCD7E-4CE6-43FA-AF6F-0CB1485AC779}"/>
              </a:ext>
            </a:extLst>
          </p:cNvPr>
          <p:cNvSpPr/>
          <p:nvPr/>
        </p:nvSpPr>
        <p:spPr>
          <a:xfrm>
            <a:off x="6809859" y="4379978"/>
            <a:ext cx="350073" cy="21910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Arrow: Down 18">
            <a:extLst>
              <a:ext uri="{FF2B5EF4-FFF2-40B4-BE49-F238E27FC236}">
                <a16:creationId xmlns:a16="http://schemas.microsoft.com/office/drawing/2014/main" id="{D757A3F2-9B17-43F4-849A-572A58CC92C6}"/>
              </a:ext>
            </a:extLst>
          </p:cNvPr>
          <p:cNvSpPr/>
          <p:nvPr/>
        </p:nvSpPr>
        <p:spPr>
          <a:xfrm>
            <a:off x="7698922" y="3291523"/>
            <a:ext cx="1175144" cy="925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6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TextBox 19">
            <a:extLst>
              <a:ext uri="{FF2B5EF4-FFF2-40B4-BE49-F238E27FC236}">
                <a16:creationId xmlns:a16="http://schemas.microsoft.com/office/drawing/2014/main" id="{F8F68ED5-6A3F-4733-80D2-2E6057FCCFB8}"/>
              </a:ext>
            </a:extLst>
          </p:cNvPr>
          <p:cNvSpPr txBox="1"/>
          <p:nvPr/>
        </p:nvSpPr>
        <p:spPr>
          <a:xfrm rot="16200000">
            <a:off x="7876194" y="3531247"/>
            <a:ext cx="80983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err="1">
                <a:ln>
                  <a:noFill/>
                </a:ln>
                <a:solidFill>
                  <a:prstClr val="black"/>
                </a:solidFill>
                <a:effectLst/>
                <a:uLnTx/>
                <a:uFillTx/>
                <a:latin typeface="Calibri" panose="020F0502020204030204"/>
                <a:ea typeface="+mn-ea"/>
                <a:cs typeface="+mn-cs"/>
              </a:rPr>
              <a:t>policies</a:t>
            </a:r>
            <a:endParaRPr kumimoji="0" lang="en-NL"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1" name="Arrow: Down 20">
            <a:extLst>
              <a:ext uri="{FF2B5EF4-FFF2-40B4-BE49-F238E27FC236}">
                <a16:creationId xmlns:a16="http://schemas.microsoft.com/office/drawing/2014/main" id="{EBA58E06-010B-4F1B-894C-2285CC06B6E3}"/>
              </a:ext>
            </a:extLst>
          </p:cNvPr>
          <p:cNvSpPr/>
          <p:nvPr/>
        </p:nvSpPr>
        <p:spPr>
          <a:xfrm>
            <a:off x="3013258" y="2265325"/>
            <a:ext cx="1175144" cy="9258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NL" sz="1600" b="0" i="0" u="none" strike="noStrike" kern="1200" cap="none" spc="0" normalizeH="0" baseline="0" noProof="0">
              <a:ln>
                <a:noFill/>
              </a:ln>
              <a:solidFill>
                <a:schemeClr val="tx1">
                  <a:lumMod val="50000"/>
                </a:schemeClr>
              </a:solidFill>
              <a:effectLst/>
              <a:uLnTx/>
              <a:uFillTx/>
              <a:latin typeface="Calibri" panose="020F0502020204030204"/>
              <a:ea typeface="+mn-ea"/>
              <a:cs typeface="+mn-cs"/>
            </a:endParaRPr>
          </a:p>
        </p:txBody>
      </p:sp>
      <p:sp>
        <p:nvSpPr>
          <p:cNvPr id="22" name="TextBox 21">
            <a:extLst>
              <a:ext uri="{FF2B5EF4-FFF2-40B4-BE49-F238E27FC236}">
                <a16:creationId xmlns:a16="http://schemas.microsoft.com/office/drawing/2014/main" id="{07D9E091-F911-45DD-BB0C-F29648CF6F8C}"/>
              </a:ext>
            </a:extLst>
          </p:cNvPr>
          <p:cNvSpPr txBox="1"/>
          <p:nvPr/>
        </p:nvSpPr>
        <p:spPr>
          <a:xfrm rot="16200000">
            <a:off x="3173702" y="2457440"/>
            <a:ext cx="843501" cy="433773"/>
          </a:xfrm>
          <a:prstGeom prst="rect">
            <a:avLst/>
          </a:prstGeom>
          <a:noFill/>
        </p:spPr>
        <p:txBody>
          <a:bodyPr wrap="none" rtlCol="0">
            <a:spAutoFit/>
          </a:bodyPr>
          <a:lstStyle/>
          <a:p>
            <a:pPr marL="0" marR="0" lvl="0" indent="0" algn="l" defTabSz="914400" rtl="0" eaLnBrk="1" fontAlgn="auto" latinLnBrk="0" hangingPunct="1">
              <a:lnSpc>
                <a:spcPts val="1333"/>
              </a:lnSpc>
              <a:spcBef>
                <a:spcPts val="0"/>
              </a:spcBef>
              <a:spcAft>
                <a:spcPts val="0"/>
              </a:spcAft>
              <a:buClrTx/>
              <a:buSzTx/>
              <a:buFontTx/>
              <a:buNone/>
              <a:tabLst/>
              <a:defRPr/>
            </a:pPr>
            <a:r>
              <a:rPr kumimoji="0" lang="nl-NL" sz="1467"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Security </a:t>
            </a:r>
          </a:p>
          <a:p>
            <a:pPr marL="0" marR="0" lvl="0" indent="0" algn="l" defTabSz="914400" rtl="0" eaLnBrk="1" fontAlgn="auto" latinLnBrk="0" hangingPunct="1">
              <a:lnSpc>
                <a:spcPts val="1333"/>
              </a:lnSpc>
              <a:spcBef>
                <a:spcPts val="0"/>
              </a:spcBef>
              <a:spcAft>
                <a:spcPts val="0"/>
              </a:spcAft>
              <a:buClrTx/>
              <a:buSzTx/>
              <a:buFontTx/>
              <a:buNone/>
              <a:tabLst/>
              <a:defRPr/>
            </a:pPr>
            <a:r>
              <a:rPr kumimoji="0" lang="nl-NL" sz="1467"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Group</a:t>
            </a:r>
            <a:endParaRPr kumimoji="0" lang="en-NL" sz="1467"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924F0972-6526-4DE6-83EA-085DA277CF10}"/>
              </a:ext>
            </a:extLst>
          </p:cNvPr>
          <p:cNvSpPr/>
          <p:nvPr/>
        </p:nvSpPr>
        <p:spPr>
          <a:xfrm>
            <a:off x="8769133" y="2376820"/>
            <a:ext cx="1582247" cy="68553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Tag </a:t>
            </a:r>
            <a:r>
              <a:rPr kumimoji="0" lang="nl-NL" sz="1600" b="0" i="0" u="none" strike="noStrike" kern="1200" cap="none" spc="0" normalizeH="0" baseline="0" noProof="0" dirty="0" err="1">
                <a:ln>
                  <a:noFill/>
                </a:ln>
                <a:solidFill>
                  <a:schemeClr val="tx1">
                    <a:lumMod val="50000"/>
                  </a:schemeClr>
                </a:solidFill>
                <a:effectLst/>
                <a:uLnTx/>
                <a:uFillTx/>
                <a:latin typeface="Calibri" panose="020F0502020204030204"/>
                <a:ea typeface="+mn-ea"/>
                <a:cs typeface="+mn-cs"/>
              </a:rPr>
              <a:t>Namespace</a:t>
            </a:r>
            <a:endParaRPr kumimoji="0" lang="nl-NL" sz="1600" b="0" i="0"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1" u="none" strike="noStrike" kern="1200" cap="none" spc="0" normalizeH="0" baseline="0" noProof="0" dirty="0">
                <a:ln>
                  <a:noFill/>
                </a:ln>
                <a:solidFill>
                  <a:schemeClr val="tx1">
                    <a:lumMod val="50000"/>
                  </a:schemeClr>
                </a:solidFill>
                <a:effectLst/>
                <a:uLnTx/>
                <a:uFillTx/>
                <a:latin typeface="Calibri" panose="020F0502020204030204"/>
                <a:ea typeface="+mn-ea"/>
                <a:cs typeface="+mn-cs"/>
              </a:rPr>
              <a:t>lab-tags</a:t>
            </a:r>
            <a:endParaRPr kumimoji="0" lang="en-NL" sz="1600" b="0" i="1" u="none" strike="noStrike" kern="1200" cap="none" spc="0" normalizeH="0" baseline="0" noProof="0" dirty="0">
              <a:ln>
                <a:noFill/>
              </a:ln>
              <a:solidFill>
                <a:schemeClr val="tx1">
                  <a:lumMod val="50000"/>
                </a:schemeClr>
              </a:solidFill>
              <a:effectLst/>
              <a:uLnTx/>
              <a:uFillTx/>
              <a:latin typeface="Calibri" panose="020F0502020204030204"/>
              <a:ea typeface="+mn-ea"/>
              <a:cs typeface="+mn-cs"/>
            </a:endParaRPr>
          </a:p>
        </p:txBody>
      </p:sp>
      <p:pic>
        <p:nvPicPr>
          <p:cNvPr id="24" name="Picture 4">
            <a:extLst>
              <a:ext uri="{FF2B5EF4-FFF2-40B4-BE49-F238E27FC236}">
                <a16:creationId xmlns:a16="http://schemas.microsoft.com/office/drawing/2014/main" id="{E6954C9C-EBF2-422B-964A-76A29589364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9780104" y="6135737"/>
            <a:ext cx="2199861" cy="55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80988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4454735" y="2619364"/>
            <a:ext cx="2986791" cy="17352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nl-NL" dirty="0"/>
          </a:p>
          <a:p>
            <a:pPr algn="ctr"/>
            <a:r>
              <a:rPr lang="nl-NL" dirty="0"/>
              <a:t>OKE – </a:t>
            </a:r>
            <a:r>
              <a:rPr lang="nl-NL" dirty="0" err="1"/>
              <a:t>Managed</a:t>
            </a:r>
            <a:r>
              <a:rPr lang="nl-NL" dirty="0"/>
              <a:t> </a:t>
            </a:r>
            <a:r>
              <a:rPr lang="nl-NL" dirty="0" err="1"/>
              <a:t>Kubernetes</a:t>
            </a:r>
            <a:endParaRPr lang="en-NL"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5709742" y="1579774"/>
            <a:ext cx="225203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Functions</a:t>
            </a:r>
            <a:endParaRPr lang="en-NL"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2423955" y="1547407"/>
            <a:ext cx="815928" cy="3824929"/>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API Gateway</a:t>
            </a:r>
            <a:endParaRPr lang="en-NL" dirty="0"/>
          </a:p>
        </p:txBody>
      </p:sp>
      <p:sp>
        <p:nvSpPr>
          <p:cNvPr id="10" name="Rectangle: Rounded Corners 9">
            <a:extLst>
              <a:ext uri="{FF2B5EF4-FFF2-40B4-BE49-F238E27FC236}">
                <a16:creationId xmlns:a16="http://schemas.microsoft.com/office/drawing/2014/main" id="{7B24B114-5293-4E03-B601-43094913DF18}"/>
              </a:ext>
            </a:extLst>
          </p:cNvPr>
          <p:cNvSpPr/>
          <p:nvPr/>
        </p:nvSpPr>
        <p:spPr>
          <a:xfrm>
            <a:off x="527591" y="3002671"/>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Digital Assistant</a:t>
            </a:r>
            <a:endParaRPr lang="en-NL"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9546629" y="4047290"/>
            <a:ext cx="125438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Object Storage</a:t>
            </a:r>
            <a:endParaRPr lang="en-NL"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9546629" y="2961477"/>
            <a:ext cx="125438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NoSQL</a:t>
            </a:r>
            <a:r>
              <a:rPr lang="nl-NL" dirty="0"/>
              <a:t> Database</a:t>
            </a:r>
            <a:endParaRPr lang="en-NL"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9511488" y="1875663"/>
            <a:ext cx="1269411"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Streaming</a:t>
            </a:r>
            <a:endParaRPr lang="en-NL"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256186" y="235820"/>
            <a:ext cx="120960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Health Check</a:t>
            </a:r>
            <a:endParaRPr lang="en-NL" dirty="0"/>
          </a:p>
        </p:txBody>
      </p:sp>
      <p:sp>
        <p:nvSpPr>
          <p:cNvPr id="15" name="Rectangle: Rounded Corners 14">
            <a:extLst>
              <a:ext uri="{FF2B5EF4-FFF2-40B4-BE49-F238E27FC236}">
                <a16:creationId xmlns:a16="http://schemas.microsoft.com/office/drawing/2014/main" id="{26F85DD9-043A-40B9-8392-42D7FAE7DF45}"/>
              </a:ext>
            </a:extLst>
          </p:cNvPr>
          <p:cNvSpPr/>
          <p:nvPr/>
        </p:nvSpPr>
        <p:spPr>
          <a:xfrm>
            <a:off x="3593647" y="235820"/>
            <a:ext cx="133593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Monitoring</a:t>
            </a:r>
            <a:endParaRPr lang="en-NL"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7565691" y="235820"/>
            <a:ext cx="133593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Alarms</a:t>
            </a:r>
            <a:endParaRPr lang="en-NL"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9295611" y="235820"/>
            <a:ext cx="133593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Notifi-cations</a:t>
            </a:r>
            <a:endParaRPr lang="en-NL"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4618686" y="2802289"/>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endParaRPr lang="en-NL"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6004451" y="3055492"/>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endParaRPr lang="en-NL"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970577" y="5725204"/>
            <a:ext cx="805942" cy="932196"/>
            <a:chOff x="5792301" y="1481549"/>
            <a:chExt cx="805942" cy="932196"/>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ID &amp; 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3958487" y="5783391"/>
            <a:ext cx="903246" cy="815822"/>
            <a:chOff x="3406274" y="1436411"/>
            <a:chExt cx="903246" cy="815822"/>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89"/>
              <a:ext cx="903246"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7445969" y="5752269"/>
            <a:ext cx="805942" cy="878067"/>
            <a:chOff x="2558095" y="3775928"/>
            <a:chExt cx="805942" cy="878067"/>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1"/>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2917991" y="5792519"/>
            <a:ext cx="805942" cy="797565"/>
            <a:chOff x="3598123" y="4996609"/>
            <a:chExt cx="805942" cy="797565"/>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0"/>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10899159" y="5707278"/>
            <a:ext cx="903871" cy="968048"/>
            <a:chOff x="6219361" y="4416079"/>
            <a:chExt cx="903871" cy="968048"/>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3"/>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8939924" y="5526195"/>
            <a:ext cx="1271222" cy="1330215"/>
            <a:chOff x="322504" y="1084396"/>
            <a:chExt cx="1271222" cy="1330215"/>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Resource</a:t>
              </a:r>
            </a:p>
            <a:p>
              <a:pPr algn="ctr"/>
              <a:r>
                <a:rPr lang="en-US" sz="8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5687002" y="227272"/>
            <a:ext cx="1205731"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Logging</a:t>
            </a:r>
            <a:endParaRPr lang="en-NL"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3442725" y="4430566"/>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Compute</a:t>
            </a:r>
            <a:endParaRPr lang="en-NL"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5549746" y="5587197"/>
            <a:ext cx="1208210" cy="1208210"/>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7" y="3303544"/>
              <a:ext cx="805942" cy="215444"/>
            </a:xfrm>
            <a:prstGeom prst="rect">
              <a:avLst/>
            </a:prstGeom>
          </p:spPr>
          <p:txBody>
            <a:bodyPr wrap="square">
              <a:spAutoFit/>
            </a:bodyPr>
            <a:lstStyle/>
            <a:p>
              <a:pPr algn="ctr"/>
              <a:r>
                <a:rPr lang="en-US" sz="8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7663030" y="2036974"/>
            <a:ext cx="662997" cy="723963"/>
          </a:xfrm>
          <a:prstGeom prst="rect">
            <a:avLst/>
          </a:prstGeom>
          <a:ln>
            <a:noFill/>
          </a:ln>
          <a:effectLst>
            <a:outerShdw blurRad="292100" dist="139700" dir="2700000" algn="tl" rotWithShape="0">
              <a:srgbClr val="333333">
                <a:alpha val="65000"/>
              </a:srgbClr>
            </a:outerShdw>
          </a:effectLst>
        </p:spPr>
      </p:pic>
      <p:pic>
        <p:nvPicPr>
          <p:cNvPr id="11268" name="Picture 4">
            <a:extLst>
              <a:ext uri="{FF2B5EF4-FFF2-40B4-BE49-F238E27FC236}">
                <a16:creationId xmlns:a16="http://schemas.microsoft.com/office/drawing/2014/main" id="{FA1C2C6A-FED3-4E4C-8D67-E9DA944A83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900334" y="5388958"/>
            <a:ext cx="1017992" cy="10179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009C993-5580-45B7-8158-12BA35768D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2914" y="4064215"/>
            <a:ext cx="1178500" cy="5992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7605477" y="3261713"/>
            <a:ext cx="805942" cy="58805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OCIR</a:t>
            </a:r>
            <a:endParaRPr lang="en-NL" dirty="0"/>
          </a:p>
        </p:txBody>
      </p:sp>
      <p:grpSp>
        <p:nvGrpSpPr>
          <p:cNvPr id="172" name="Group 171">
            <a:extLst>
              <a:ext uri="{FF2B5EF4-FFF2-40B4-BE49-F238E27FC236}">
                <a16:creationId xmlns:a16="http://schemas.microsoft.com/office/drawing/2014/main" id="{89AA7BCF-787E-42C2-88EE-538A85F4CBA6}"/>
              </a:ext>
            </a:extLst>
          </p:cNvPr>
          <p:cNvGrpSpPr/>
          <p:nvPr/>
        </p:nvGrpSpPr>
        <p:grpSpPr>
          <a:xfrm>
            <a:off x="10466707" y="406724"/>
            <a:ext cx="1215471" cy="1215471"/>
            <a:chOff x="343358" y="1039735"/>
            <a:chExt cx="1215471" cy="1215471"/>
          </a:xfrm>
        </p:grpSpPr>
        <p:pic>
          <p:nvPicPr>
            <p:cNvPr id="173" name="Graphic 77">
              <a:extLst>
                <a:ext uri="{FF2B5EF4-FFF2-40B4-BE49-F238E27FC236}">
                  <a16:creationId xmlns:a16="http://schemas.microsoft.com/office/drawing/2014/main" id="{302F5DC5-F04C-48A8-BFE1-2A6104B1E3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358" y="1039735"/>
              <a:ext cx="1215471" cy="1215471"/>
            </a:xfrm>
            <a:prstGeom prst="rect">
              <a:avLst/>
            </a:prstGeom>
          </p:spPr>
        </p:pic>
        <p:sp>
          <p:nvSpPr>
            <p:cNvPr id="174" name="Rectangle 173">
              <a:extLst>
                <a:ext uri="{FF2B5EF4-FFF2-40B4-BE49-F238E27FC236}">
                  <a16:creationId xmlns:a16="http://schemas.microsoft.com/office/drawing/2014/main" id="{5C35EF61-F561-4372-AD8A-78385A2DB10A}"/>
                </a:ext>
              </a:extLst>
            </p:cNvPr>
            <p:cNvSpPr/>
            <p:nvPr/>
          </p:nvSpPr>
          <p:spPr>
            <a:xfrm>
              <a:off x="550998" y="1992672"/>
              <a:ext cx="805942" cy="215444"/>
            </a:xfrm>
            <a:prstGeom prst="rect">
              <a:avLst/>
            </a:prstGeom>
          </p:spPr>
          <p:txBody>
            <a:bodyPr wrap="square">
              <a:spAutoFit/>
            </a:bodyPr>
            <a:lstStyle/>
            <a:p>
              <a:pPr algn="ctr"/>
              <a:r>
                <a:rPr lang="en-US" sz="800" b="1" dirty="0">
                  <a:latin typeface="Arial" charset="0"/>
                  <a:ea typeface="Arial" charset="0"/>
                  <a:cs typeface="Arial" charset="0"/>
                </a:rPr>
                <a:t>Notifications</a:t>
              </a:r>
            </a:p>
          </p:txBody>
        </p:sp>
      </p:grpSp>
      <p:grpSp>
        <p:nvGrpSpPr>
          <p:cNvPr id="178" name="Group 177">
            <a:extLst>
              <a:ext uri="{FF2B5EF4-FFF2-40B4-BE49-F238E27FC236}">
                <a16:creationId xmlns:a16="http://schemas.microsoft.com/office/drawing/2014/main" id="{C7D07ED4-2FE9-4C82-AFFE-0A1A7E01AFBA}"/>
              </a:ext>
            </a:extLst>
          </p:cNvPr>
          <p:cNvGrpSpPr/>
          <p:nvPr/>
        </p:nvGrpSpPr>
        <p:grpSpPr>
          <a:xfrm>
            <a:off x="6787685" y="465569"/>
            <a:ext cx="955620" cy="1029234"/>
            <a:chOff x="7450310" y="4389063"/>
            <a:chExt cx="955620" cy="1029234"/>
          </a:xfrm>
        </p:grpSpPr>
        <p:pic>
          <p:nvPicPr>
            <p:cNvPr id="179" name="Graphic 90">
              <a:extLst>
                <a:ext uri="{FF2B5EF4-FFF2-40B4-BE49-F238E27FC236}">
                  <a16:creationId xmlns:a16="http://schemas.microsoft.com/office/drawing/2014/main" id="{A02EC551-D1F8-480F-BFD2-42FD01AC35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10" y="4389063"/>
              <a:ext cx="955620" cy="955620"/>
            </a:xfrm>
            <a:prstGeom prst="rect">
              <a:avLst/>
            </a:prstGeom>
          </p:spPr>
        </p:pic>
        <p:sp>
          <p:nvSpPr>
            <p:cNvPr id="180" name="Rectangle 179">
              <a:extLst>
                <a:ext uri="{FF2B5EF4-FFF2-40B4-BE49-F238E27FC236}">
                  <a16:creationId xmlns:a16="http://schemas.microsoft.com/office/drawing/2014/main" id="{3FA92821-239B-47B4-B011-9115DBE7E3D4}"/>
                </a:ext>
              </a:extLst>
            </p:cNvPr>
            <p:cNvSpPr/>
            <p:nvPr/>
          </p:nvSpPr>
          <p:spPr>
            <a:xfrm>
              <a:off x="7525149" y="5202853"/>
              <a:ext cx="805942" cy="215444"/>
            </a:xfrm>
            <a:prstGeom prst="rect">
              <a:avLst/>
            </a:prstGeom>
          </p:spPr>
          <p:txBody>
            <a:bodyPr wrap="square">
              <a:spAutoFit/>
            </a:bodyPr>
            <a:lstStyle/>
            <a:p>
              <a:pPr algn="ctr"/>
              <a:r>
                <a:rPr lang="en-US" sz="800" b="1" dirty="0">
                  <a:latin typeface="Arial" charset="0"/>
                  <a:ea typeface="Arial" charset="0"/>
                  <a:cs typeface="Arial" charset="0"/>
                </a:rPr>
                <a:t>Alarming</a:t>
              </a:r>
            </a:p>
          </p:txBody>
        </p:sp>
      </p:grpSp>
      <p:grpSp>
        <p:nvGrpSpPr>
          <p:cNvPr id="181" name="Group 180">
            <a:extLst>
              <a:ext uri="{FF2B5EF4-FFF2-40B4-BE49-F238E27FC236}">
                <a16:creationId xmlns:a16="http://schemas.microsoft.com/office/drawing/2014/main" id="{9B828D43-9C67-4310-816B-1B2DF867FCA4}"/>
              </a:ext>
            </a:extLst>
          </p:cNvPr>
          <p:cNvGrpSpPr/>
          <p:nvPr/>
        </p:nvGrpSpPr>
        <p:grpSpPr>
          <a:xfrm>
            <a:off x="4791310" y="325821"/>
            <a:ext cx="1192457" cy="1192457"/>
            <a:chOff x="283219" y="1109378"/>
            <a:chExt cx="1192457" cy="1192457"/>
          </a:xfrm>
        </p:grpSpPr>
        <p:pic>
          <p:nvPicPr>
            <p:cNvPr id="182" name="Graphic 85">
              <a:extLst>
                <a:ext uri="{FF2B5EF4-FFF2-40B4-BE49-F238E27FC236}">
                  <a16:creationId xmlns:a16="http://schemas.microsoft.com/office/drawing/2014/main" id="{3129E1D7-216A-4BD0-97FD-634E65E853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3219" y="1109378"/>
              <a:ext cx="1192457" cy="1192457"/>
            </a:xfrm>
            <a:prstGeom prst="rect">
              <a:avLst/>
            </a:prstGeom>
          </p:spPr>
        </p:pic>
        <p:sp>
          <p:nvSpPr>
            <p:cNvPr id="183" name="Rectangle 182">
              <a:extLst>
                <a:ext uri="{FF2B5EF4-FFF2-40B4-BE49-F238E27FC236}">
                  <a16:creationId xmlns:a16="http://schemas.microsoft.com/office/drawing/2014/main" id="{54A84115-B7B4-4599-B3E6-0A3F9ABB7ACC}"/>
                </a:ext>
              </a:extLst>
            </p:cNvPr>
            <p:cNvSpPr/>
            <p:nvPr/>
          </p:nvSpPr>
          <p:spPr>
            <a:xfrm>
              <a:off x="470961" y="2059129"/>
              <a:ext cx="805942" cy="215444"/>
            </a:xfrm>
            <a:prstGeom prst="rect">
              <a:avLst/>
            </a:prstGeom>
          </p:spPr>
          <p:txBody>
            <a:bodyPr wrap="square">
              <a:spAutoFit/>
            </a:bodyPr>
            <a:lstStyle/>
            <a:p>
              <a:pPr algn="ctr"/>
              <a:r>
                <a:rPr lang="en-US" sz="800" b="1" dirty="0">
                  <a:latin typeface="Arial" charset="0"/>
                  <a:ea typeface="Arial" charset="0"/>
                  <a:cs typeface="Arial" charset="0"/>
                </a:rPr>
                <a:t>Logging</a:t>
              </a:r>
            </a:p>
          </p:txBody>
        </p:sp>
      </p:grpSp>
      <p:grpSp>
        <p:nvGrpSpPr>
          <p:cNvPr id="184" name="Group 183">
            <a:extLst>
              <a:ext uri="{FF2B5EF4-FFF2-40B4-BE49-F238E27FC236}">
                <a16:creationId xmlns:a16="http://schemas.microsoft.com/office/drawing/2014/main" id="{26E06C77-90EF-4415-BE96-F6CB7FD87BDE}"/>
              </a:ext>
            </a:extLst>
          </p:cNvPr>
          <p:cNvGrpSpPr/>
          <p:nvPr/>
        </p:nvGrpSpPr>
        <p:grpSpPr>
          <a:xfrm>
            <a:off x="2780115" y="625018"/>
            <a:ext cx="805942" cy="903697"/>
            <a:chOff x="10565918" y="1541759"/>
            <a:chExt cx="805942" cy="903697"/>
          </a:xfrm>
        </p:grpSpPr>
        <p:grpSp>
          <p:nvGrpSpPr>
            <p:cNvPr id="185" name="Group 184">
              <a:extLst>
                <a:ext uri="{FF2B5EF4-FFF2-40B4-BE49-F238E27FC236}">
                  <a16:creationId xmlns:a16="http://schemas.microsoft.com/office/drawing/2014/main" id="{421CB804-D398-464F-8424-AC5236376C9B}"/>
                </a:ext>
              </a:extLst>
            </p:cNvPr>
            <p:cNvGrpSpPr/>
            <p:nvPr/>
          </p:nvGrpSpPr>
          <p:grpSpPr>
            <a:xfrm>
              <a:off x="10621648" y="1541759"/>
              <a:ext cx="724280" cy="543828"/>
              <a:chOff x="5830775" y="4004425"/>
              <a:chExt cx="724280" cy="543828"/>
            </a:xfrm>
          </p:grpSpPr>
          <p:sp>
            <p:nvSpPr>
              <p:cNvPr id="187" name="Rectangle 186">
                <a:extLst>
                  <a:ext uri="{FF2B5EF4-FFF2-40B4-BE49-F238E27FC236}">
                    <a16:creationId xmlns:a16="http://schemas.microsoft.com/office/drawing/2014/main" id="{35969064-949B-4F08-AF42-79F55386FABB}"/>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88" name="Group 187">
                <a:extLst>
                  <a:ext uri="{FF2B5EF4-FFF2-40B4-BE49-F238E27FC236}">
                    <a16:creationId xmlns:a16="http://schemas.microsoft.com/office/drawing/2014/main" id="{B1C520D4-9F64-4BDD-A41D-DE14F0B2CAD0}"/>
                  </a:ext>
                </a:extLst>
              </p:cNvPr>
              <p:cNvGrpSpPr/>
              <p:nvPr/>
            </p:nvGrpSpPr>
            <p:grpSpPr>
              <a:xfrm>
                <a:off x="5933397" y="4076339"/>
                <a:ext cx="523527" cy="406751"/>
                <a:chOff x="8057075" y="4150358"/>
                <a:chExt cx="633412" cy="492125"/>
              </a:xfrm>
            </p:grpSpPr>
            <p:sp>
              <p:nvSpPr>
                <p:cNvPr id="189" name="Freeform 48">
                  <a:extLst>
                    <a:ext uri="{FF2B5EF4-FFF2-40B4-BE49-F238E27FC236}">
                      <a16:creationId xmlns:a16="http://schemas.microsoft.com/office/drawing/2014/main" id="{E4182E81-47A5-4511-8C1C-78F6DEB4B7A0}"/>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49">
                  <a:extLst>
                    <a:ext uri="{FF2B5EF4-FFF2-40B4-BE49-F238E27FC236}">
                      <a16:creationId xmlns:a16="http://schemas.microsoft.com/office/drawing/2014/main" id="{7CE4CDC6-E839-4269-9374-AA6439F6FD83}"/>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50">
                  <a:extLst>
                    <a:ext uri="{FF2B5EF4-FFF2-40B4-BE49-F238E27FC236}">
                      <a16:creationId xmlns:a16="http://schemas.microsoft.com/office/drawing/2014/main" id="{ABFBDE9B-8FB6-4121-9B2A-2A2A78EFFA92}"/>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51">
                  <a:extLst>
                    <a:ext uri="{FF2B5EF4-FFF2-40B4-BE49-F238E27FC236}">
                      <a16:creationId xmlns:a16="http://schemas.microsoft.com/office/drawing/2014/main" id="{451BD29F-895C-4786-8343-4FD80712E468}"/>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52">
                  <a:extLst>
                    <a:ext uri="{FF2B5EF4-FFF2-40B4-BE49-F238E27FC236}">
                      <a16:creationId xmlns:a16="http://schemas.microsoft.com/office/drawing/2014/main" id="{5DF7416B-9697-4830-8CA2-975A3BE69758}"/>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53">
                  <a:extLst>
                    <a:ext uri="{FF2B5EF4-FFF2-40B4-BE49-F238E27FC236}">
                      <a16:creationId xmlns:a16="http://schemas.microsoft.com/office/drawing/2014/main" id="{EFFC1FBA-1FD1-4955-A4E2-516EEB659370}"/>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54">
                  <a:extLst>
                    <a:ext uri="{FF2B5EF4-FFF2-40B4-BE49-F238E27FC236}">
                      <a16:creationId xmlns:a16="http://schemas.microsoft.com/office/drawing/2014/main" id="{022DAB6B-AF49-44D1-B02E-A0191F260362}"/>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55">
                  <a:extLst>
                    <a:ext uri="{FF2B5EF4-FFF2-40B4-BE49-F238E27FC236}">
                      <a16:creationId xmlns:a16="http://schemas.microsoft.com/office/drawing/2014/main" id="{E2E3FA51-2B0E-4278-9CF9-A7AAB7FEFB7F}"/>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86" name="Rectangle 185">
              <a:extLst>
                <a:ext uri="{FF2B5EF4-FFF2-40B4-BE49-F238E27FC236}">
                  <a16:creationId xmlns:a16="http://schemas.microsoft.com/office/drawing/2014/main" id="{8F179799-4320-4957-BE5C-918D9FB22249}"/>
                </a:ext>
              </a:extLst>
            </p:cNvPr>
            <p:cNvSpPr/>
            <p:nvPr/>
          </p:nvSpPr>
          <p:spPr>
            <a:xfrm>
              <a:off x="10565918" y="2106902"/>
              <a:ext cx="805942" cy="338554"/>
            </a:xfrm>
            <a:prstGeom prst="rect">
              <a:avLst/>
            </a:prstGeom>
          </p:spPr>
          <p:txBody>
            <a:bodyPr wrap="square">
              <a:spAutoFit/>
            </a:bodyPr>
            <a:lstStyle/>
            <a:p>
              <a:pPr algn="ctr"/>
              <a:r>
                <a:rPr lang="en-US" sz="800" b="1">
                  <a:latin typeface="Arial" charset="0"/>
                  <a:ea typeface="Arial" charset="0"/>
                  <a:cs typeface="Arial" charset="0"/>
                </a:rPr>
                <a:t>Telemetry/</a:t>
              </a:r>
              <a:br>
                <a:rPr lang="en-US" sz="800" b="1">
                  <a:latin typeface="Arial" charset="0"/>
                  <a:ea typeface="Arial" charset="0"/>
                  <a:cs typeface="Arial" charset="0"/>
                </a:rPr>
              </a:br>
              <a:r>
                <a:rPr lang="en-US" sz="800" b="1">
                  <a:latin typeface="Arial" charset="0"/>
                  <a:ea typeface="Arial" charset="0"/>
                  <a:cs typeface="Arial" charset="0"/>
                </a:rPr>
                <a:t>Monitoring</a:t>
              </a:r>
            </a:p>
          </p:txBody>
        </p:sp>
      </p:grpSp>
      <p:grpSp>
        <p:nvGrpSpPr>
          <p:cNvPr id="197" name="Group 196">
            <a:extLst>
              <a:ext uri="{FF2B5EF4-FFF2-40B4-BE49-F238E27FC236}">
                <a16:creationId xmlns:a16="http://schemas.microsoft.com/office/drawing/2014/main" id="{267ECBB4-E7BF-4551-AAB4-3BEFA85B9401}"/>
              </a:ext>
            </a:extLst>
          </p:cNvPr>
          <p:cNvGrpSpPr/>
          <p:nvPr/>
        </p:nvGrpSpPr>
        <p:grpSpPr>
          <a:xfrm>
            <a:off x="455328" y="604673"/>
            <a:ext cx="805942" cy="937662"/>
            <a:chOff x="7676309" y="2584867"/>
            <a:chExt cx="805942" cy="937662"/>
          </a:xfrm>
        </p:grpSpPr>
        <p:grpSp>
          <p:nvGrpSpPr>
            <p:cNvPr id="198" name="Group 197">
              <a:extLst>
                <a:ext uri="{FF2B5EF4-FFF2-40B4-BE49-F238E27FC236}">
                  <a16:creationId xmlns:a16="http://schemas.microsoft.com/office/drawing/2014/main" id="{6FD62FEB-3032-41C0-8451-C25FEA9A9757}"/>
                </a:ext>
              </a:extLst>
            </p:cNvPr>
            <p:cNvGrpSpPr/>
            <p:nvPr/>
          </p:nvGrpSpPr>
          <p:grpSpPr>
            <a:xfrm>
              <a:off x="7730803" y="2584867"/>
              <a:ext cx="677701" cy="695030"/>
              <a:chOff x="7053326" y="4004425"/>
              <a:chExt cx="606942" cy="622462"/>
            </a:xfrm>
          </p:grpSpPr>
          <p:sp>
            <p:nvSpPr>
              <p:cNvPr id="200" name="Rectangle 199">
                <a:extLst>
                  <a:ext uri="{FF2B5EF4-FFF2-40B4-BE49-F238E27FC236}">
                    <a16:creationId xmlns:a16="http://schemas.microsoft.com/office/drawing/2014/main" id="{F8416982-E7FB-475D-9077-11D7021C7E38}"/>
                  </a:ext>
                </a:extLst>
              </p:cNvPr>
              <p:cNvSpPr/>
              <p:nvPr/>
            </p:nvSpPr>
            <p:spPr>
              <a:xfrm>
                <a:off x="7053326" y="4004425"/>
                <a:ext cx="606942" cy="6224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201" name="Group 200">
                <a:extLst>
                  <a:ext uri="{FF2B5EF4-FFF2-40B4-BE49-F238E27FC236}">
                    <a16:creationId xmlns:a16="http://schemas.microsoft.com/office/drawing/2014/main" id="{678D81B6-671E-41D5-8425-5ECD15F54EEC}"/>
                  </a:ext>
                </a:extLst>
              </p:cNvPr>
              <p:cNvGrpSpPr/>
              <p:nvPr/>
            </p:nvGrpSpPr>
            <p:grpSpPr>
              <a:xfrm>
                <a:off x="7163032" y="4055780"/>
                <a:ext cx="363451" cy="527464"/>
                <a:chOff x="9231825" y="4077333"/>
                <a:chExt cx="439737" cy="638175"/>
              </a:xfrm>
            </p:grpSpPr>
            <p:sp>
              <p:nvSpPr>
                <p:cNvPr id="202" name="Freeform 40">
                  <a:extLst>
                    <a:ext uri="{FF2B5EF4-FFF2-40B4-BE49-F238E27FC236}">
                      <a16:creationId xmlns:a16="http://schemas.microsoft.com/office/drawing/2014/main" id="{E69097AF-8160-41B3-AE12-2B55C1CAA58E}"/>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41">
                  <a:extLst>
                    <a:ext uri="{FF2B5EF4-FFF2-40B4-BE49-F238E27FC236}">
                      <a16:creationId xmlns:a16="http://schemas.microsoft.com/office/drawing/2014/main" id="{1A4FF748-9052-4147-A392-28ECD01427FC}"/>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42">
                  <a:extLst>
                    <a:ext uri="{FF2B5EF4-FFF2-40B4-BE49-F238E27FC236}">
                      <a16:creationId xmlns:a16="http://schemas.microsoft.com/office/drawing/2014/main" id="{63CF6AAE-D233-4BBF-B031-452D5646A89A}"/>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43">
                  <a:extLst>
                    <a:ext uri="{FF2B5EF4-FFF2-40B4-BE49-F238E27FC236}">
                      <a16:creationId xmlns:a16="http://schemas.microsoft.com/office/drawing/2014/main" id="{314C1D1C-D58A-4D06-AF61-4E33510C2D8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44">
                  <a:extLst>
                    <a:ext uri="{FF2B5EF4-FFF2-40B4-BE49-F238E27FC236}">
                      <a16:creationId xmlns:a16="http://schemas.microsoft.com/office/drawing/2014/main" id="{A1E9C65D-BEDE-498B-B432-0E6AEC6CC98F}"/>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99" name="Rectangle 198">
              <a:extLst>
                <a:ext uri="{FF2B5EF4-FFF2-40B4-BE49-F238E27FC236}">
                  <a16:creationId xmlns:a16="http://schemas.microsoft.com/office/drawing/2014/main" id="{91682514-BEC1-4E93-8F3A-151E7555BA3C}"/>
                </a:ext>
              </a:extLst>
            </p:cNvPr>
            <p:cNvSpPr/>
            <p:nvPr/>
          </p:nvSpPr>
          <p:spPr>
            <a:xfrm>
              <a:off x="7676309" y="3307085"/>
              <a:ext cx="805942" cy="215444"/>
            </a:xfrm>
            <a:prstGeom prst="rect">
              <a:avLst/>
            </a:prstGeom>
          </p:spPr>
          <p:txBody>
            <a:bodyPr wrap="square">
              <a:spAutoFit/>
            </a:bodyPr>
            <a:lstStyle/>
            <a:p>
              <a:pPr algn="ctr"/>
              <a:r>
                <a:rPr lang="en-US" sz="800" b="1" err="1">
                  <a:latin typeface="Arial" charset="0"/>
                  <a:ea typeface="Arial" charset="0"/>
                  <a:cs typeface="Arial" charset="0"/>
                </a:rPr>
                <a:t>Healthcheck</a:t>
              </a:r>
              <a:endParaRPr lang="en-US" sz="800" b="1">
                <a:latin typeface="Arial" charset="0"/>
                <a:ea typeface="Arial" charset="0"/>
                <a:cs typeface="Arial" charset="0"/>
              </a:endParaRPr>
            </a:p>
          </p:txBody>
        </p:sp>
      </p:grpSp>
      <p:grpSp>
        <p:nvGrpSpPr>
          <p:cNvPr id="283" name="Group 282">
            <a:extLst>
              <a:ext uri="{FF2B5EF4-FFF2-40B4-BE49-F238E27FC236}">
                <a16:creationId xmlns:a16="http://schemas.microsoft.com/office/drawing/2014/main" id="{05BA2F78-C237-4BAA-B564-DE954C7A2DB6}"/>
              </a:ext>
            </a:extLst>
          </p:cNvPr>
          <p:cNvGrpSpPr/>
          <p:nvPr/>
        </p:nvGrpSpPr>
        <p:grpSpPr>
          <a:xfrm>
            <a:off x="10453337" y="1841924"/>
            <a:ext cx="1131055" cy="1140026"/>
            <a:chOff x="375699" y="1131597"/>
            <a:chExt cx="1131055" cy="1140026"/>
          </a:xfrm>
        </p:grpSpPr>
        <p:pic>
          <p:nvPicPr>
            <p:cNvPr id="284" name="Graphic 67">
              <a:extLst>
                <a:ext uri="{FF2B5EF4-FFF2-40B4-BE49-F238E27FC236}">
                  <a16:creationId xmlns:a16="http://schemas.microsoft.com/office/drawing/2014/main" id="{386C0131-4229-4D39-AF68-490B905B34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699" y="1131597"/>
              <a:ext cx="1131055" cy="1131055"/>
            </a:xfrm>
            <a:prstGeom prst="rect">
              <a:avLst/>
            </a:prstGeom>
          </p:spPr>
        </p:pic>
        <p:sp>
          <p:nvSpPr>
            <p:cNvPr id="285" name="Rectangle 284">
              <a:extLst>
                <a:ext uri="{FF2B5EF4-FFF2-40B4-BE49-F238E27FC236}">
                  <a16:creationId xmlns:a16="http://schemas.microsoft.com/office/drawing/2014/main" id="{C8A5EBBB-B834-45D6-A4AF-6BC900EE9A56}"/>
                </a:ext>
              </a:extLst>
            </p:cNvPr>
            <p:cNvSpPr/>
            <p:nvPr/>
          </p:nvSpPr>
          <p:spPr>
            <a:xfrm>
              <a:off x="536063" y="2056179"/>
              <a:ext cx="805942" cy="215444"/>
            </a:xfrm>
            <a:prstGeom prst="rect">
              <a:avLst/>
            </a:prstGeom>
          </p:spPr>
          <p:txBody>
            <a:bodyPr wrap="square">
              <a:spAutoFit/>
            </a:bodyPr>
            <a:lstStyle/>
            <a:p>
              <a:pPr algn="ctr"/>
              <a:r>
                <a:rPr lang="en-US" sz="800" b="1" dirty="0">
                  <a:latin typeface="Arial" charset="0"/>
                  <a:ea typeface="Arial" charset="0"/>
                  <a:cs typeface="Arial" charset="0"/>
                </a:rPr>
                <a:t>Streaming</a:t>
              </a:r>
            </a:p>
          </p:txBody>
        </p:sp>
      </p:grpSp>
      <p:grpSp>
        <p:nvGrpSpPr>
          <p:cNvPr id="286" name="Group 285">
            <a:extLst>
              <a:ext uri="{FF2B5EF4-FFF2-40B4-BE49-F238E27FC236}">
                <a16:creationId xmlns:a16="http://schemas.microsoft.com/office/drawing/2014/main" id="{F991B17B-7C47-4E43-92DC-4E235A2988F6}"/>
              </a:ext>
            </a:extLst>
          </p:cNvPr>
          <p:cNvGrpSpPr/>
          <p:nvPr/>
        </p:nvGrpSpPr>
        <p:grpSpPr>
          <a:xfrm>
            <a:off x="10455003" y="4290461"/>
            <a:ext cx="805942" cy="953482"/>
            <a:chOff x="9019344" y="1468849"/>
            <a:chExt cx="805942" cy="953482"/>
          </a:xfrm>
        </p:grpSpPr>
        <p:grpSp>
          <p:nvGrpSpPr>
            <p:cNvPr id="287" name="Group 286">
              <a:extLst>
                <a:ext uri="{FF2B5EF4-FFF2-40B4-BE49-F238E27FC236}">
                  <a16:creationId xmlns:a16="http://schemas.microsoft.com/office/drawing/2014/main" id="{C060A3A1-756E-4804-B3A1-451DB17C362D}"/>
                </a:ext>
              </a:extLst>
            </p:cNvPr>
            <p:cNvGrpSpPr/>
            <p:nvPr/>
          </p:nvGrpSpPr>
          <p:grpSpPr>
            <a:xfrm>
              <a:off x="9113143" y="1468849"/>
              <a:ext cx="582945" cy="635162"/>
              <a:chOff x="9113143" y="1758788"/>
              <a:chExt cx="582945" cy="635162"/>
            </a:xfrm>
          </p:grpSpPr>
          <p:sp>
            <p:nvSpPr>
              <p:cNvPr id="289" name="Rectangle 288">
                <a:extLst>
                  <a:ext uri="{FF2B5EF4-FFF2-40B4-BE49-F238E27FC236}">
                    <a16:creationId xmlns:a16="http://schemas.microsoft.com/office/drawing/2014/main" id="{85A9C4A7-4E23-4BBF-A0DC-FF15F2409C90}"/>
                  </a:ext>
                </a:extLst>
              </p:cNvPr>
              <p:cNvSpPr/>
              <p:nvPr/>
            </p:nvSpPr>
            <p:spPr>
              <a:xfrm>
                <a:off x="911314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0" name="Freeform 30">
                <a:extLst>
                  <a:ext uri="{FF2B5EF4-FFF2-40B4-BE49-F238E27FC236}">
                    <a16:creationId xmlns:a16="http://schemas.microsoft.com/office/drawing/2014/main" id="{43A133B3-1C6D-4EF6-A420-8660EE03C23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8" name="Rectangle 287">
              <a:extLst>
                <a:ext uri="{FF2B5EF4-FFF2-40B4-BE49-F238E27FC236}">
                  <a16:creationId xmlns:a16="http://schemas.microsoft.com/office/drawing/2014/main" id="{E2AC1C3F-27E9-4453-9B18-8ED2A1163857}"/>
                </a:ext>
              </a:extLst>
            </p:cNvPr>
            <p:cNvSpPr/>
            <p:nvPr/>
          </p:nvSpPr>
          <p:spPr>
            <a:xfrm>
              <a:off x="9019344" y="2083777"/>
              <a:ext cx="805942" cy="338554"/>
            </a:xfrm>
            <a:prstGeom prst="rect">
              <a:avLst/>
            </a:prstGeom>
          </p:spPr>
          <p:txBody>
            <a:bodyPr wrap="square">
              <a:spAutoFit/>
            </a:bodyPr>
            <a:lstStyle/>
            <a:p>
              <a:pPr algn="ctr"/>
              <a:r>
                <a:rPr lang="en-US" sz="800" b="1">
                  <a:latin typeface="Arial" charset="0"/>
                  <a:ea typeface="Arial" charset="0"/>
                  <a:cs typeface="Arial" charset="0"/>
                </a:rPr>
                <a:t>Object Storage</a:t>
              </a:r>
            </a:p>
          </p:txBody>
        </p:sp>
      </p:grpSp>
      <p:grpSp>
        <p:nvGrpSpPr>
          <p:cNvPr id="155" name="Group 154">
            <a:extLst>
              <a:ext uri="{FF2B5EF4-FFF2-40B4-BE49-F238E27FC236}">
                <a16:creationId xmlns:a16="http://schemas.microsoft.com/office/drawing/2014/main" id="{11C4A6E0-1B9A-40B0-B60B-95B6F1D373EF}"/>
              </a:ext>
            </a:extLst>
          </p:cNvPr>
          <p:cNvGrpSpPr/>
          <p:nvPr/>
        </p:nvGrpSpPr>
        <p:grpSpPr>
          <a:xfrm>
            <a:off x="1791204" y="5409719"/>
            <a:ext cx="1283748" cy="1283748"/>
            <a:chOff x="303130" y="1040872"/>
            <a:chExt cx="1283748" cy="1283748"/>
          </a:xfrm>
        </p:grpSpPr>
        <p:pic>
          <p:nvPicPr>
            <p:cNvPr id="156" name="Graphic 64">
              <a:extLst>
                <a:ext uri="{FF2B5EF4-FFF2-40B4-BE49-F238E27FC236}">
                  <a16:creationId xmlns:a16="http://schemas.microsoft.com/office/drawing/2014/main" id="{2754F11C-3532-42DA-94F7-27A7ECFD3C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130" y="1040872"/>
              <a:ext cx="1283748" cy="1283748"/>
            </a:xfrm>
            <a:prstGeom prst="rect">
              <a:avLst/>
            </a:prstGeom>
          </p:spPr>
        </p:pic>
        <p:sp>
          <p:nvSpPr>
            <p:cNvPr id="157" name="Rectangle 156">
              <a:extLst>
                <a:ext uri="{FF2B5EF4-FFF2-40B4-BE49-F238E27FC236}">
                  <a16:creationId xmlns:a16="http://schemas.microsoft.com/office/drawing/2014/main" id="{2723B24C-C46C-485A-BF56-A0932F200E3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Tree>
    <p:extLst>
      <p:ext uri="{BB962C8B-B14F-4D97-AF65-F5344CB8AC3E}">
        <p14:creationId xmlns:p14="http://schemas.microsoft.com/office/powerpoint/2010/main" val="42642052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4454735" y="2619364"/>
            <a:ext cx="2986791" cy="17352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a:p>
            <a:pPr algn="ctr"/>
            <a:endParaRPr lang="nl-NL" dirty="0"/>
          </a:p>
          <a:p>
            <a:pPr algn="ctr"/>
            <a:endParaRPr lang="nl-NL" dirty="0"/>
          </a:p>
          <a:p>
            <a:pPr algn="ctr"/>
            <a:endParaRPr lang="nl-NL" dirty="0"/>
          </a:p>
          <a:p>
            <a:pPr algn="ctr"/>
            <a:endParaRPr lang="nl-NL" dirty="0"/>
          </a:p>
          <a:p>
            <a:pPr algn="ctr"/>
            <a:r>
              <a:rPr lang="nl-NL" dirty="0"/>
              <a:t>OKE – </a:t>
            </a:r>
            <a:r>
              <a:rPr lang="nl-NL" dirty="0" err="1"/>
              <a:t>Managed</a:t>
            </a:r>
            <a:r>
              <a:rPr lang="nl-NL" dirty="0"/>
              <a:t> </a:t>
            </a:r>
            <a:r>
              <a:rPr lang="nl-NL" dirty="0" err="1"/>
              <a:t>Kubernetes</a:t>
            </a:r>
            <a:endParaRPr lang="en-NL"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5709742" y="1579774"/>
            <a:ext cx="225203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Functions</a:t>
            </a:r>
            <a:endParaRPr lang="en-NL"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2423955" y="1955852"/>
            <a:ext cx="815928" cy="341648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API Gateway</a:t>
            </a:r>
            <a:endParaRPr lang="en-NL" dirty="0"/>
          </a:p>
        </p:txBody>
      </p:sp>
      <p:sp>
        <p:nvSpPr>
          <p:cNvPr id="10" name="Rectangle: Rounded Corners 9">
            <a:extLst>
              <a:ext uri="{FF2B5EF4-FFF2-40B4-BE49-F238E27FC236}">
                <a16:creationId xmlns:a16="http://schemas.microsoft.com/office/drawing/2014/main" id="{7B24B114-5293-4E03-B601-43094913DF18}"/>
              </a:ext>
            </a:extLst>
          </p:cNvPr>
          <p:cNvSpPr/>
          <p:nvPr/>
        </p:nvSpPr>
        <p:spPr>
          <a:xfrm>
            <a:off x="527591" y="3002671"/>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Digital Assistant</a:t>
            </a:r>
            <a:endParaRPr lang="en-NL"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9546629" y="4047290"/>
            <a:ext cx="125438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Object Storage</a:t>
            </a:r>
            <a:endParaRPr lang="en-NL"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9546629" y="2961477"/>
            <a:ext cx="1254380"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NoSQL</a:t>
            </a:r>
            <a:r>
              <a:rPr lang="nl-NL" dirty="0"/>
              <a:t> Database</a:t>
            </a:r>
            <a:endParaRPr lang="en-NL"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9511488" y="1875663"/>
            <a:ext cx="1269411"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Streaming</a:t>
            </a:r>
            <a:endParaRPr lang="en-NL"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256186" y="235820"/>
            <a:ext cx="120960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Health Check</a:t>
            </a:r>
            <a:endParaRPr lang="en-NL" dirty="0"/>
          </a:p>
        </p:txBody>
      </p:sp>
      <p:sp>
        <p:nvSpPr>
          <p:cNvPr id="15" name="Rectangle: Rounded Corners 14">
            <a:extLst>
              <a:ext uri="{FF2B5EF4-FFF2-40B4-BE49-F238E27FC236}">
                <a16:creationId xmlns:a16="http://schemas.microsoft.com/office/drawing/2014/main" id="{26F85DD9-043A-40B9-8392-42D7FAE7DF45}"/>
              </a:ext>
            </a:extLst>
          </p:cNvPr>
          <p:cNvSpPr/>
          <p:nvPr/>
        </p:nvSpPr>
        <p:spPr>
          <a:xfrm>
            <a:off x="3593647" y="235820"/>
            <a:ext cx="133593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Monitoring</a:t>
            </a:r>
            <a:endParaRPr lang="en-NL"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7565691" y="235820"/>
            <a:ext cx="133593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Alarms</a:t>
            </a:r>
            <a:endParaRPr lang="en-NL"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9295611" y="235820"/>
            <a:ext cx="1335938"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Notifi-cations</a:t>
            </a:r>
            <a:endParaRPr lang="en-NL"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4618686" y="2802289"/>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endParaRPr lang="en-NL"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6004451" y="3055492"/>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Container</a:t>
            </a:r>
            <a:endParaRPr lang="en-NL"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970577" y="5725204"/>
            <a:ext cx="805942" cy="932196"/>
            <a:chOff x="5792301" y="1481549"/>
            <a:chExt cx="805942" cy="932196"/>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ID &amp; Access</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3958487" y="5783391"/>
            <a:ext cx="903246" cy="815822"/>
            <a:chOff x="3406274" y="1436411"/>
            <a:chExt cx="903246" cy="815822"/>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89"/>
              <a:ext cx="903246"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7445969" y="5752269"/>
            <a:ext cx="805942" cy="878067"/>
            <a:chOff x="2558095" y="3775928"/>
            <a:chExt cx="805942" cy="878067"/>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1"/>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2917991" y="5792519"/>
            <a:ext cx="805942" cy="797565"/>
            <a:chOff x="3598123" y="4996609"/>
            <a:chExt cx="805942" cy="797565"/>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F5F5F"/>
                    </a:solidFill>
                    <a:effectLst/>
                    <a:uLnTx/>
                    <a:uFillTx/>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0"/>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0" cap="none" spc="0" normalizeH="0" baseline="0" noProof="0">
                  <a:ln>
                    <a:noFill/>
                  </a:ln>
                  <a:solidFill>
                    <a:srgbClr val="F80000"/>
                  </a:solidFill>
                  <a:effectLst/>
                  <a:uLnTx/>
                  <a:uFillTx/>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10969480" y="5710907"/>
            <a:ext cx="903871" cy="968048"/>
            <a:chOff x="6219361" y="4416079"/>
            <a:chExt cx="903871" cy="968048"/>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3"/>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8403841" y="5133103"/>
            <a:ext cx="1807305" cy="1723307"/>
            <a:chOff x="322504" y="1084396"/>
            <a:chExt cx="1271222" cy="1330215"/>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Resource</a:t>
              </a:r>
            </a:p>
            <a:p>
              <a:pPr algn="ctr"/>
              <a:r>
                <a:rPr lang="en-US" sz="8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5687002" y="227272"/>
            <a:ext cx="1205731" cy="9144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Logging</a:t>
            </a:r>
            <a:endParaRPr lang="en-NL"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3442725" y="4430566"/>
            <a:ext cx="1209608" cy="9144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Compute</a:t>
            </a:r>
            <a:endParaRPr lang="en-NL"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5549746" y="5587197"/>
            <a:ext cx="1208210" cy="1208210"/>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7" y="3303544"/>
              <a:ext cx="805942" cy="215444"/>
            </a:xfrm>
            <a:prstGeom prst="rect">
              <a:avLst/>
            </a:prstGeom>
          </p:spPr>
          <p:txBody>
            <a:bodyPr wrap="square">
              <a:spAutoFit/>
            </a:bodyPr>
            <a:lstStyle/>
            <a:p>
              <a:pPr algn="ctr"/>
              <a:r>
                <a:rPr lang="en-US" sz="8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7663030" y="2036974"/>
            <a:ext cx="662997" cy="723963"/>
          </a:xfrm>
          <a:prstGeom prst="rect">
            <a:avLst/>
          </a:prstGeom>
          <a:ln>
            <a:noFill/>
          </a:ln>
          <a:effectLst>
            <a:outerShdw blurRad="292100" dist="139700" dir="2700000" algn="tl" rotWithShape="0">
              <a:srgbClr val="333333">
                <a:alpha val="65000"/>
              </a:srgbClr>
            </a:outerShdw>
          </a:effectLst>
        </p:spPr>
      </p:pic>
      <p:pic>
        <p:nvPicPr>
          <p:cNvPr id="11268" name="Picture 4">
            <a:extLst>
              <a:ext uri="{FF2B5EF4-FFF2-40B4-BE49-F238E27FC236}">
                <a16:creationId xmlns:a16="http://schemas.microsoft.com/office/drawing/2014/main" id="{FA1C2C6A-FED3-4E4C-8D67-E9DA944A83C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61241" y="5329792"/>
            <a:ext cx="1370506" cy="137050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009C993-5580-45B7-8158-12BA35768D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2914" y="4064215"/>
            <a:ext cx="1178500" cy="5992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7605477" y="3261713"/>
            <a:ext cx="805942" cy="58805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OCIR</a:t>
            </a:r>
            <a:endParaRPr lang="en-NL" dirty="0"/>
          </a:p>
        </p:txBody>
      </p:sp>
      <p:grpSp>
        <p:nvGrpSpPr>
          <p:cNvPr id="172" name="Group 171">
            <a:extLst>
              <a:ext uri="{FF2B5EF4-FFF2-40B4-BE49-F238E27FC236}">
                <a16:creationId xmlns:a16="http://schemas.microsoft.com/office/drawing/2014/main" id="{89AA7BCF-787E-42C2-88EE-538A85F4CBA6}"/>
              </a:ext>
            </a:extLst>
          </p:cNvPr>
          <p:cNvGrpSpPr/>
          <p:nvPr/>
        </p:nvGrpSpPr>
        <p:grpSpPr>
          <a:xfrm>
            <a:off x="10466707" y="406724"/>
            <a:ext cx="1215471" cy="1215471"/>
            <a:chOff x="343358" y="1039735"/>
            <a:chExt cx="1215471" cy="1215471"/>
          </a:xfrm>
        </p:grpSpPr>
        <p:pic>
          <p:nvPicPr>
            <p:cNvPr id="173" name="Graphic 77">
              <a:extLst>
                <a:ext uri="{FF2B5EF4-FFF2-40B4-BE49-F238E27FC236}">
                  <a16:creationId xmlns:a16="http://schemas.microsoft.com/office/drawing/2014/main" id="{302F5DC5-F04C-48A8-BFE1-2A6104B1E3D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358" y="1039735"/>
              <a:ext cx="1215471" cy="1215471"/>
            </a:xfrm>
            <a:prstGeom prst="rect">
              <a:avLst/>
            </a:prstGeom>
          </p:spPr>
        </p:pic>
        <p:sp>
          <p:nvSpPr>
            <p:cNvPr id="174" name="Rectangle 173">
              <a:extLst>
                <a:ext uri="{FF2B5EF4-FFF2-40B4-BE49-F238E27FC236}">
                  <a16:creationId xmlns:a16="http://schemas.microsoft.com/office/drawing/2014/main" id="{5C35EF61-F561-4372-AD8A-78385A2DB10A}"/>
                </a:ext>
              </a:extLst>
            </p:cNvPr>
            <p:cNvSpPr/>
            <p:nvPr/>
          </p:nvSpPr>
          <p:spPr>
            <a:xfrm>
              <a:off x="550998" y="1992672"/>
              <a:ext cx="805942" cy="215444"/>
            </a:xfrm>
            <a:prstGeom prst="rect">
              <a:avLst/>
            </a:prstGeom>
          </p:spPr>
          <p:txBody>
            <a:bodyPr wrap="square">
              <a:spAutoFit/>
            </a:bodyPr>
            <a:lstStyle/>
            <a:p>
              <a:pPr algn="ctr"/>
              <a:r>
                <a:rPr lang="en-US" sz="800" b="1" dirty="0">
                  <a:latin typeface="Arial" charset="0"/>
                  <a:ea typeface="Arial" charset="0"/>
                  <a:cs typeface="Arial" charset="0"/>
                </a:rPr>
                <a:t>Notifications</a:t>
              </a:r>
            </a:p>
          </p:txBody>
        </p:sp>
      </p:grpSp>
      <p:grpSp>
        <p:nvGrpSpPr>
          <p:cNvPr id="178" name="Group 177">
            <a:extLst>
              <a:ext uri="{FF2B5EF4-FFF2-40B4-BE49-F238E27FC236}">
                <a16:creationId xmlns:a16="http://schemas.microsoft.com/office/drawing/2014/main" id="{C7D07ED4-2FE9-4C82-AFFE-0A1A7E01AFBA}"/>
              </a:ext>
            </a:extLst>
          </p:cNvPr>
          <p:cNvGrpSpPr/>
          <p:nvPr/>
        </p:nvGrpSpPr>
        <p:grpSpPr>
          <a:xfrm>
            <a:off x="6628822" y="465771"/>
            <a:ext cx="1228243" cy="1199415"/>
            <a:chOff x="7450310" y="4389063"/>
            <a:chExt cx="955620" cy="1029234"/>
          </a:xfrm>
        </p:grpSpPr>
        <p:pic>
          <p:nvPicPr>
            <p:cNvPr id="179" name="Graphic 90">
              <a:extLst>
                <a:ext uri="{FF2B5EF4-FFF2-40B4-BE49-F238E27FC236}">
                  <a16:creationId xmlns:a16="http://schemas.microsoft.com/office/drawing/2014/main" id="{A02EC551-D1F8-480F-BFD2-42FD01AC353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50310" y="4389063"/>
              <a:ext cx="955620" cy="955620"/>
            </a:xfrm>
            <a:prstGeom prst="rect">
              <a:avLst/>
            </a:prstGeom>
          </p:spPr>
        </p:pic>
        <p:sp>
          <p:nvSpPr>
            <p:cNvPr id="180" name="Rectangle 179">
              <a:extLst>
                <a:ext uri="{FF2B5EF4-FFF2-40B4-BE49-F238E27FC236}">
                  <a16:creationId xmlns:a16="http://schemas.microsoft.com/office/drawing/2014/main" id="{3FA92821-239B-47B4-B011-9115DBE7E3D4}"/>
                </a:ext>
              </a:extLst>
            </p:cNvPr>
            <p:cNvSpPr/>
            <p:nvPr/>
          </p:nvSpPr>
          <p:spPr>
            <a:xfrm>
              <a:off x="7525149" y="5202853"/>
              <a:ext cx="805942" cy="215444"/>
            </a:xfrm>
            <a:prstGeom prst="rect">
              <a:avLst/>
            </a:prstGeom>
          </p:spPr>
          <p:txBody>
            <a:bodyPr wrap="square">
              <a:spAutoFit/>
            </a:bodyPr>
            <a:lstStyle/>
            <a:p>
              <a:pPr algn="ctr"/>
              <a:r>
                <a:rPr lang="en-US" sz="800" b="1" dirty="0">
                  <a:latin typeface="Arial" charset="0"/>
                  <a:ea typeface="Arial" charset="0"/>
                  <a:cs typeface="Arial" charset="0"/>
                </a:rPr>
                <a:t>Alarming</a:t>
              </a:r>
            </a:p>
          </p:txBody>
        </p:sp>
      </p:grpSp>
      <p:grpSp>
        <p:nvGrpSpPr>
          <p:cNvPr id="181" name="Group 180">
            <a:extLst>
              <a:ext uri="{FF2B5EF4-FFF2-40B4-BE49-F238E27FC236}">
                <a16:creationId xmlns:a16="http://schemas.microsoft.com/office/drawing/2014/main" id="{9B828D43-9C67-4310-816B-1B2DF867FCA4}"/>
              </a:ext>
            </a:extLst>
          </p:cNvPr>
          <p:cNvGrpSpPr/>
          <p:nvPr/>
        </p:nvGrpSpPr>
        <p:grpSpPr>
          <a:xfrm>
            <a:off x="4562163" y="325308"/>
            <a:ext cx="1501289" cy="1437665"/>
            <a:chOff x="283219" y="1109378"/>
            <a:chExt cx="1192457" cy="1192457"/>
          </a:xfrm>
        </p:grpSpPr>
        <p:pic>
          <p:nvPicPr>
            <p:cNvPr id="182" name="Graphic 85">
              <a:extLst>
                <a:ext uri="{FF2B5EF4-FFF2-40B4-BE49-F238E27FC236}">
                  <a16:creationId xmlns:a16="http://schemas.microsoft.com/office/drawing/2014/main" id="{3129E1D7-216A-4BD0-97FD-634E65E85382}"/>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83219" y="1109378"/>
              <a:ext cx="1192457" cy="1192457"/>
            </a:xfrm>
            <a:prstGeom prst="rect">
              <a:avLst/>
            </a:prstGeom>
          </p:spPr>
        </p:pic>
        <p:sp>
          <p:nvSpPr>
            <p:cNvPr id="183" name="Rectangle 182">
              <a:extLst>
                <a:ext uri="{FF2B5EF4-FFF2-40B4-BE49-F238E27FC236}">
                  <a16:creationId xmlns:a16="http://schemas.microsoft.com/office/drawing/2014/main" id="{54A84115-B7B4-4599-B3E6-0A3F9ABB7ACC}"/>
                </a:ext>
              </a:extLst>
            </p:cNvPr>
            <p:cNvSpPr/>
            <p:nvPr/>
          </p:nvSpPr>
          <p:spPr>
            <a:xfrm>
              <a:off x="470961" y="2059129"/>
              <a:ext cx="805942" cy="215444"/>
            </a:xfrm>
            <a:prstGeom prst="rect">
              <a:avLst/>
            </a:prstGeom>
          </p:spPr>
          <p:txBody>
            <a:bodyPr wrap="square">
              <a:spAutoFit/>
            </a:bodyPr>
            <a:lstStyle/>
            <a:p>
              <a:pPr algn="ctr"/>
              <a:r>
                <a:rPr lang="en-US" sz="800" b="1" dirty="0">
                  <a:latin typeface="Arial" charset="0"/>
                  <a:ea typeface="Arial" charset="0"/>
                  <a:cs typeface="Arial" charset="0"/>
                </a:rPr>
                <a:t>Logging</a:t>
              </a:r>
            </a:p>
          </p:txBody>
        </p:sp>
      </p:grpSp>
      <p:grpSp>
        <p:nvGrpSpPr>
          <p:cNvPr id="184" name="Group 183">
            <a:extLst>
              <a:ext uri="{FF2B5EF4-FFF2-40B4-BE49-F238E27FC236}">
                <a16:creationId xmlns:a16="http://schemas.microsoft.com/office/drawing/2014/main" id="{26E06C77-90EF-4415-BE96-F6CB7FD87BDE}"/>
              </a:ext>
            </a:extLst>
          </p:cNvPr>
          <p:cNvGrpSpPr/>
          <p:nvPr/>
        </p:nvGrpSpPr>
        <p:grpSpPr>
          <a:xfrm>
            <a:off x="2610762" y="634539"/>
            <a:ext cx="1040613" cy="1106128"/>
            <a:chOff x="10565918" y="1541759"/>
            <a:chExt cx="805942" cy="903697"/>
          </a:xfrm>
        </p:grpSpPr>
        <p:grpSp>
          <p:nvGrpSpPr>
            <p:cNvPr id="185" name="Group 184">
              <a:extLst>
                <a:ext uri="{FF2B5EF4-FFF2-40B4-BE49-F238E27FC236}">
                  <a16:creationId xmlns:a16="http://schemas.microsoft.com/office/drawing/2014/main" id="{421CB804-D398-464F-8424-AC5236376C9B}"/>
                </a:ext>
              </a:extLst>
            </p:cNvPr>
            <p:cNvGrpSpPr/>
            <p:nvPr/>
          </p:nvGrpSpPr>
          <p:grpSpPr>
            <a:xfrm>
              <a:off x="10621648" y="1541759"/>
              <a:ext cx="724280" cy="543828"/>
              <a:chOff x="5830775" y="4004425"/>
              <a:chExt cx="724280" cy="543828"/>
            </a:xfrm>
          </p:grpSpPr>
          <p:sp>
            <p:nvSpPr>
              <p:cNvPr id="187" name="Rectangle 186">
                <a:extLst>
                  <a:ext uri="{FF2B5EF4-FFF2-40B4-BE49-F238E27FC236}">
                    <a16:creationId xmlns:a16="http://schemas.microsoft.com/office/drawing/2014/main" id="{35969064-949B-4F08-AF42-79F55386FABB}"/>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188" name="Group 187">
                <a:extLst>
                  <a:ext uri="{FF2B5EF4-FFF2-40B4-BE49-F238E27FC236}">
                    <a16:creationId xmlns:a16="http://schemas.microsoft.com/office/drawing/2014/main" id="{B1C520D4-9F64-4BDD-A41D-DE14F0B2CAD0}"/>
                  </a:ext>
                </a:extLst>
              </p:cNvPr>
              <p:cNvGrpSpPr/>
              <p:nvPr/>
            </p:nvGrpSpPr>
            <p:grpSpPr>
              <a:xfrm>
                <a:off x="5933397" y="4076339"/>
                <a:ext cx="523527" cy="406751"/>
                <a:chOff x="8057075" y="4150358"/>
                <a:chExt cx="633412" cy="492125"/>
              </a:xfrm>
            </p:grpSpPr>
            <p:sp>
              <p:nvSpPr>
                <p:cNvPr id="189" name="Freeform 48">
                  <a:extLst>
                    <a:ext uri="{FF2B5EF4-FFF2-40B4-BE49-F238E27FC236}">
                      <a16:creationId xmlns:a16="http://schemas.microsoft.com/office/drawing/2014/main" id="{E4182E81-47A5-4511-8C1C-78F6DEB4B7A0}"/>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0" name="Freeform 49">
                  <a:extLst>
                    <a:ext uri="{FF2B5EF4-FFF2-40B4-BE49-F238E27FC236}">
                      <a16:creationId xmlns:a16="http://schemas.microsoft.com/office/drawing/2014/main" id="{7CE4CDC6-E839-4269-9374-AA6439F6FD83}"/>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1" name="Freeform 50">
                  <a:extLst>
                    <a:ext uri="{FF2B5EF4-FFF2-40B4-BE49-F238E27FC236}">
                      <a16:creationId xmlns:a16="http://schemas.microsoft.com/office/drawing/2014/main" id="{ABFBDE9B-8FB6-4121-9B2A-2A2A78EFFA92}"/>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2" name="Freeform 51">
                  <a:extLst>
                    <a:ext uri="{FF2B5EF4-FFF2-40B4-BE49-F238E27FC236}">
                      <a16:creationId xmlns:a16="http://schemas.microsoft.com/office/drawing/2014/main" id="{451BD29F-895C-4786-8343-4FD80712E468}"/>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3" name="Freeform 52">
                  <a:extLst>
                    <a:ext uri="{FF2B5EF4-FFF2-40B4-BE49-F238E27FC236}">
                      <a16:creationId xmlns:a16="http://schemas.microsoft.com/office/drawing/2014/main" id="{5DF7416B-9697-4830-8CA2-975A3BE69758}"/>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4" name="Freeform 53">
                  <a:extLst>
                    <a:ext uri="{FF2B5EF4-FFF2-40B4-BE49-F238E27FC236}">
                      <a16:creationId xmlns:a16="http://schemas.microsoft.com/office/drawing/2014/main" id="{EFFC1FBA-1FD1-4955-A4E2-516EEB659370}"/>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5" name="Freeform 54">
                  <a:extLst>
                    <a:ext uri="{FF2B5EF4-FFF2-40B4-BE49-F238E27FC236}">
                      <a16:creationId xmlns:a16="http://schemas.microsoft.com/office/drawing/2014/main" id="{022DAB6B-AF49-44D1-B02E-A0191F260362}"/>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196" name="Freeform 55">
                  <a:extLst>
                    <a:ext uri="{FF2B5EF4-FFF2-40B4-BE49-F238E27FC236}">
                      <a16:creationId xmlns:a16="http://schemas.microsoft.com/office/drawing/2014/main" id="{E2E3FA51-2B0E-4278-9CF9-A7AAB7FEFB7F}"/>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86" name="Rectangle 185">
              <a:extLst>
                <a:ext uri="{FF2B5EF4-FFF2-40B4-BE49-F238E27FC236}">
                  <a16:creationId xmlns:a16="http://schemas.microsoft.com/office/drawing/2014/main" id="{8F179799-4320-4957-BE5C-918D9FB22249}"/>
                </a:ext>
              </a:extLst>
            </p:cNvPr>
            <p:cNvSpPr/>
            <p:nvPr/>
          </p:nvSpPr>
          <p:spPr>
            <a:xfrm>
              <a:off x="10565918" y="2106902"/>
              <a:ext cx="805942" cy="338554"/>
            </a:xfrm>
            <a:prstGeom prst="rect">
              <a:avLst/>
            </a:prstGeom>
          </p:spPr>
          <p:txBody>
            <a:bodyPr wrap="square">
              <a:spAutoFit/>
            </a:bodyPr>
            <a:lstStyle/>
            <a:p>
              <a:pPr algn="ctr"/>
              <a:r>
                <a:rPr lang="en-US" sz="800" b="1">
                  <a:latin typeface="Arial" charset="0"/>
                  <a:ea typeface="Arial" charset="0"/>
                  <a:cs typeface="Arial" charset="0"/>
                </a:rPr>
                <a:t>Telemetry/</a:t>
              </a:r>
              <a:br>
                <a:rPr lang="en-US" sz="800" b="1">
                  <a:latin typeface="Arial" charset="0"/>
                  <a:ea typeface="Arial" charset="0"/>
                  <a:cs typeface="Arial" charset="0"/>
                </a:rPr>
              </a:br>
              <a:r>
                <a:rPr lang="en-US" sz="800" b="1">
                  <a:latin typeface="Arial" charset="0"/>
                  <a:ea typeface="Arial" charset="0"/>
                  <a:cs typeface="Arial" charset="0"/>
                </a:rPr>
                <a:t>Monitoring</a:t>
              </a:r>
            </a:p>
          </p:txBody>
        </p:sp>
      </p:grpSp>
      <p:grpSp>
        <p:nvGrpSpPr>
          <p:cNvPr id="197" name="Group 196">
            <a:extLst>
              <a:ext uri="{FF2B5EF4-FFF2-40B4-BE49-F238E27FC236}">
                <a16:creationId xmlns:a16="http://schemas.microsoft.com/office/drawing/2014/main" id="{267ECBB4-E7BF-4551-AAB4-3BEFA85B9401}"/>
              </a:ext>
            </a:extLst>
          </p:cNvPr>
          <p:cNvGrpSpPr/>
          <p:nvPr/>
        </p:nvGrpSpPr>
        <p:grpSpPr>
          <a:xfrm>
            <a:off x="186149" y="604672"/>
            <a:ext cx="1075121" cy="1192457"/>
            <a:chOff x="7676309" y="2584867"/>
            <a:chExt cx="805942" cy="937662"/>
          </a:xfrm>
        </p:grpSpPr>
        <p:grpSp>
          <p:nvGrpSpPr>
            <p:cNvPr id="198" name="Group 197">
              <a:extLst>
                <a:ext uri="{FF2B5EF4-FFF2-40B4-BE49-F238E27FC236}">
                  <a16:creationId xmlns:a16="http://schemas.microsoft.com/office/drawing/2014/main" id="{6FD62FEB-3032-41C0-8451-C25FEA9A9757}"/>
                </a:ext>
              </a:extLst>
            </p:cNvPr>
            <p:cNvGrpSpPr/>
            <p:nvPr/>
          </p:nvGrpSpPr>
          <p:grpSpPr>
            <a:xfrm>
              <a:off x="7730803" y="2584867"/>
              <a:ext cx="677701" cy="695030"/>
              <a:chOff x="7053326" y="4004425"/>
              <a:chExt cx="606942" cy="622462"/>
            </a:xfrm>
          </p:grpSpPr>
          <p:sp>
            <p:nvSpPr>
              <p:cNvPr id="200" name="Rectangle 199">
                <a:extLst>
                  <a:ext uri="{FF2B5EF4-FFF2-40B4-BE49-F238E27FC236}">
                    <a16:creationId xmlns:a16="http://schemas.microsoft.com/office/drawing/2014/main" id="{F8416982-E7FB-475D-9077-11D7021C7E38}"/>
                  </a:ext>
                </a:extLst>
              </p:cNvPr>
              <p:cNvSpPr/>
              <p:nvPr/>
            </p:nvSpPr>
            <p:spPr>
              <a:xfrm>
                <a:off x="7053326" y="4004425"/>
                <a:ext cx="606942" cy="6224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grpSp>
            <p:nvGrpSpPr>
              <p:cNvPr id="201" name="Group 200">
                <a:extLst>
                  <a:ext uri="{FF2B5EF4-FFF2-40B4-BE49-F238E27FC236}">
                    <a16:creationId xmlns:a16="http://schemas.microsoft.com/office/drawing/2014/main" id="{678D81B6-671E-41D5-8425-5ECD15F54EEC}"/>
                  </a:ext>
                </a:extLst>
              </p:cNvPr>
              <p:cNvGrpSpPr/>
              <p:nvPr/>
            </p:nvGrpSpPr>
            <p:grpSpPr>
              <a:xfrm>
                <a:off x="7163032" y="4055780"/>
                <a:ext cx="363451" cy="527464"/>
                <a:chOff x="9231825" y="4077333"/>
                <a:chExt cx="439737" cy="638175"/>
              </a:xfrm>
            </p:grpSpPr>
            <p:sp>
              <p:nvSpPr>
                <p:cNvPr id="202" name="Freeform 40">
                  <a:extLst>
                    <a:ext uri="{FF2B5EF4-FFF2-40B4-BE49-F238E27FC236}">
                      <a16:creationId xmlns:a16="http://schemas.microsoft.com/office/drawing/2014/main" id="{E69097AF-8160-41B3-AE12-2B55C1CAA58E}"/>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3" name="Freeform 41">
                  <a:extLst>
                    <a:ext uri="{FF2B5EF4-FFF2-40B4-BE49-F238E27FC236}">
                      <a16:creationId xmlns:a16="http://schemas.microsoft.com/office/drawing/2014/main" id="{1A4FF748-9052-4147-A392-28ECD01427FC}"/>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4" name="Freeform 42">
                  <a:extLst>
                    <a:ext uri="{FF2B5EF4-FFF2-40B4-BE49-F238E27FC236}">
                      <a16:creationId xmlns:a16="http://schemas.microsoft.com/office/drawing/2014/main" id="{63CF6AAE-D233-4BBF-B031-452D5646A89A}"/>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5" name="Freeform 43">
                  <a:extLst>
                    <a:ext uri="{FF2B5EF4-FFF2-40B4-BE49-F238E27FC236}">
                      <a16:creationId xmlns:a16="http://schemas.microsoft.com/office/drawing/2014/main" id="{314C1D1C-D58A-4D06-AF61-4E33510C2D8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sp>
              <p:nvSpPr>
                <p:cNvPr id="206" name="Freeform 44">
                  <a:extLst>
                    <a:ext uri="{FF2B5EF4-FFF2-40B4-BE49-F238E27FC236}">
                      <a16:creationId xmlns:a16="http://schemas.microsoft.com/office/drawing/2014/main" id="{A1E9C65D-BEDE-498B-B432-0E6AEC6CC98F}"/>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grpSp>
        <p:sp>
          <p:nvSpPr>
            <p:cNvPr id="199" name="Rectangle 198">
              <a:extLst>
                <a:ext uri="{FF2B5EF4-FFF2-40B4-BE49-F238E27FC236}">
                  <a16:creationId xmlns:a16="http://schemas.microsoft.com/office/drawing/2014/main" id="{91682514-BEC1-4E93-8F3A-151E7555BA3C}"/>
                </a:ext>
              </a:extLst>
            </p:cNvPr>
            <p:cNvSpPr/>
            <p:nvPr/>
          </p:nvSpPr>
          <p:spPr>
            <a:xfrm>
              <a:off x="7676309" y="3307085"/>
              <a:ext cx="805942" cy="215444"/>
            </a:xfrm>
            <a:prstGeom prst="rect">
              <a:avLst/>
            </a:prstGeom>
          </p:spPr>
          <p:txBody>
            <a:bodyPr wrap="square">
              <a:spAutoFit/>
            </a:bodyPr>
            <a:lstStyle/>
            <a:p>
              <a:pPr algn="ctr"/>
              <a:r>
                <a:rPr lang="en-US" sz="800" b="1" err="1">
                  <a:latin typeface="Arial" charset="0"/>
                  <a:ea typeface="Arial" charset="0"/>
                  <a:cs typeface="Arial" charset="0"/>
                </a:rPr>
                <a:t>Healthcheck</a:t>
              </a:r>
              <a:endParaRPr lang="en-US" sz="800" b="1">
                <a:latin typeface="Arial" charset="0"/>
                <a:ea typeface="Arial" charset="0"/>
                <a:cs typeface="Arial" charset="0"/>
              </a:endParaRPr>
            </a:p>
          </p:txBody>
        </p:sp>
      </p:grpSp>
      <p:grpSp>
        <p:nvGrpSpPr>
          <p:cNvPr id="283" name="Group 282">
            <a:extLst>
              <a:ext uri="{FF2B5EF4-FFF2-40B4-BE49-F238E27FC236}">
                <a16:creationId xmlns:a16="http://schemas.microsoft.com/office/drawing/2014/main" id="{05BA2F78-C237-4BAA-B564-DE954C7A2DB6}"/>
              </a:ext>
            </a:extLst>
          </p:cNvPr>
          <p:cNvGrpSpPr/>
          <p:nvPr/>
        </p:nvGrpSpPr>
        <p:grpSpPr>
          <a:xfrm>
            <a:off x="10453337" y="1841924"/>
            <a:ext cx="1131055" cy="1140026"/>
            <a:chOff x="375699" y="1131597"/>
            <a:chExt cx="1131055" cy="1140026"/>
          </a:xfrm>
        </p:grpSpPr>
        <p:pic>
          <p:nvPicPr>
            <p:cNvPr id="284" name="Graphic 67">
              <a:extLst>
                <a:ext uri="{FF2B5EF4-FFF2-40B4-BE49-F238E27FC236}">
                  <a16:creationId xmlns:a16="http://schemas.microsoft.com/office/drawing/2014/main" id="{386C0131-4229-4D39-AF68-490B905B346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375699" y="1131597"/>
              <a:ext cx="1131055" cy="1131055"/>
            </a:xfrm>
            <a:prstGeom prst="rect">
              <a:avLst/>
            </a:prstGeom>
          </p:spPr>
        </p:pic>
        <p:sp>
          <p:nvSpPr>
            <p:cNvPr id="285" name="Rectangle 284">
              <a:extLst>
                <a:ext uri="{FF2B5EF4-FFF2-40B4-BE49-F238E27FC236}">
                  <a16:creationId xmlns:a16="http://schemas.microsoft.com/office/drawing/2014/main" id="{C8A5EBBB-B834-45D6-A4AF-6BC900EE9A56}"/>
                </a:ext>
              </a:extLst>
            </p:cNvPr>
            <p:cNvSpPr/>
            <p:nvPr/>
          </p:nvSpPr>
          <p:spPr>
            <a:xfrm>
              <a:off x="536063" y="2056179"/>
              <a:ext cx="805942" cy="215444"/>
            </a:xfrm>
            <a:prstGeom prst="rect">
              <a:avLst/>
            </a:prstGeom>
          </p:spPr>
          <p:txBody>
            <a:bodyPr wrap="square">
              <a:spAutoFit/>
            </a:bodyPr>
            <a:lstStyle/>
            <a:p>
              <a:pPr algn="ctr"/>
              <a:r>
                <a:rPr lang="en-US" sz="800" b="1" dirty="0">
                  <a:latin typeface="Arial" charset="0"/>
                  <a:ea typeface="Arial" charset="0"/>
                  <a:cs typeface="Arial" charset="0"/>
                </a:rPr>
                <a:t>Streaming</a:t>
              </a:r>
            </a:p>
          </p:txBody>
        </p:sp>
      </p:grpSp>
      <p:grpSp>
        <p:nvGrpSpPr>
          <p:cNvPr id="286" name="Group 285">
            <a:extLst>
              <a:ext uri="{FF2B5EF4-FFF2-40B4-BE49-F238E27FC236}">
                <a16:creationId xmlns:a16="http://schemas.microsoft.com/office/drawing/2014/main" id="{F991B17B-7C47-4E43-92DC-4E235A2988F6}"/>
              </a:ext>
            </a:extLst>
          </p:cNvPr>
          <p:cNvGrpSpPr/>
          <p:nvPr/>
        </p:nvGrpSpPr>
        <p:grpSpPr>
          <a:xfrm>
            <a:off x="10455003" y="4290461"/>
            <a:ext cx="805942" cy="953482"/>
            <a:chOff x="9019344" y="1468849"/>
            <a:chExt cx="805942" cy="953482"/>
          </a:xfrm>
        </p:grpSpPr>
        <p:grpSp>
          <p:nvGrpSpPr>
            <p:cNvPr id="287" name="Group 286">
              <a:extLst>
                <a:ext uri="{FF2B5EF4-FFF2-40B4-BE49-F238E27FC236}">
                  <a16:creationId xmlns:a16="http://schemas.microsoft.com/office/drawing/2014/main" id="{C060A3A1-756E-4804-B3A1-451DB17C362D}"/>
                </a:ext>
              </a:extLst>
            </p:cNvPr>
            <p:cNvGrpSpPr/>
            <p:nvPr/>
          </p:nvGrpSpPr>
          <p:grpSpPr>
            <a:xfrm>
              <a:off x="9113143" y="1468849"/>
              <a:ext cx="582945" cy="635162"/>
              <a:chOff x="9113143" y="1758788"/>
              <a:chExt cx="582945" cy="635162"/>
            </a:xfrm>
          </p:grpSpPr>
          <p:sp>
            <p:nvSpPr>
              <p:cNvPr id="289" name="Rectangle 288">
                <a:extLst>
                  <a:ext uri="{FF2B5EF4-FFF2-40B4-BE49-F238E27FC236}">
                    <a16:creationId xmlns:a16="http://schemas.microsoft.com/office/drawing/2014/main" id="{85A9C4A7-4E23-4BBF-A0DC-FF15F2409C90}"/>
                  </a:ext>
                </a:extLst>
              </p:cNvPr>
              <p:cNvSpPr/>
              <p:nvPr/>
            </p:nvSpPr>
            <p:spPr>
              <a:xfrm>
                <a:off x="911314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p>
            </p:txBody>
          </p:sp>
          <p:sp>
            <p:nvSpPr>
              <p:cNvPr id="290" name="Freeform 30">
                <a:extLst>
                  <a:ext uri="{FF2B5EF4-FFF2-40B4-BE49-F238E27FC236}">
                    <a16:creationId xmlns:a16="http://schemas.microsoft.com/office/drawing/2014/main" id="{43A133B3-1C6D-4EF6-A420-8660EE03C23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p>
            </p:txBody>
          </p:sp>
        </p:grpSp>
        <p:sp>
          <p:nvSpPr>
            <p:cNvPr id="288" name="Rectangle 287">
              <a:extLst>
                <a:ext uri="{FF2B5EF4-FFF2-40B4-BE49-F238E27FC236}">
                  <a16:creationId xmlns:a16="http://schemas.microsoft.com/office/drawing/2014/main" id="{E2AC1C3F-27E9-4453-9B18-8ED2A1163857}"/>
                </a:ext>
              </a:extLst>
            </p:cNvPr>
            <p:cNvSpPr/>
            <p:nvPr/>
          </p:nvSpPr>
          <p:spPr>
            <a:xfrm>
              <a:off x="9019344" y="2083777"/>
              <a:ext cx="805942" cy="338554"/>
            </a:xfrm>
            <a:prstGeom prst="rect">
              <a:avLst/>
            </a:prstGeom>
          </p:spPr>
          <p:txBody>
            <a:bodyPr wrap="square">
              <a:spAutoFit/>
            </a:bodyPr>
            <a:lstStyle/>
            <a:p>
              <a:pPr algn="ctr"/>
              <a:r>
                <a:rPr lang="en-US" sz="800" b="1">
                  <a:latin typeface="Arial" charset="0"/>
                  <a:ea typeface="Arial" charset="0"/>
                  <a:cs typeface="Arial" charset="0"/>
                </a:rPr>
                <a:t>Object Storage</a:t>
              </a:r>
            </a:p>
          </p:txBody>
        </p:sp>
      </p:grpSp>
      <p:grpSp>
        <p:nvGrpSpPr>
          <p:cNvPr id="155" name="Group 154">
            <a:extLst>
              <a:ext uri="{FF2B5EF4-FFF2-40B4-BE49-F238E27FC236}">
                <a16:creationId xmlns:a16="http://schemas.microsoft.com/office/drawing/2014/main" id="{11C4A6E0-1B9A-40B0-B60B-95B6F1D373EF}"/>
              </a:ext>
            </a:extLst>
          </p:cNvPr>
          <p:cNvGrpSpPr/>
          <p:nvPr/>
        </p:nvGrpSpPr>
        <p:grpSpPr>
          <a:xfrm>
            <a:off x="1400378" y="5088566"/>
            <a:ext cx="1968526" cy="1767844"/>
            <a:chOff x="303130" y="1040872"/>
            <a:chExt cx="1283748" cy="1283748"/>
          </a:xfrm>
        </p:grpSpPr>
        <p:pic>
          <p:nvPicPr>
            <p:cNvPr id="156" name="Graphic 64">
              <a:extLst>
                <a:ext uri="{FF2B5EF4-FFF2-40B4-BE49-F238E27FC236}">
                  <a16:creationId xmlns:a16="http://schemas.microsoft.com/office/drawing/2014/main" id="{2754F11C-3532-42DA-94F7-27A7ECFD3CA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03130" y="1040872"/>
              <a:ext cx="1283748" cy="1283748"/>
            </a:xfrm>
            <a:prstGeom prst="rect">
              <a:avLst/>
            </a:prstGeom>
          </p:spPr>
        </p:pic>
        <p:sp>
          <p:nvSpPr>
            <p:cNvPr id="157" name="Rectangle 156">
              <a:extLst>
                <a:ext uri="{FF2B5EF4-FFF2-40B4-BE49-F238E27FC236}">
                  <a16:creationId xmlns:a16="http://schemas.microsoft.com/office/drawing/2014/main" id="{2723B24C-C46C-485A-BF56-A0932F200E3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Tree>
    <p:extLst>
      <p:ext uri="{BB962C8B-B14F-4D97-AF65-F5344CB8AC3E}">
        <p14:creationId xmlns:p14="http://schemas.microsoft.com/office/powerpoint/2010/main" val="29138973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9">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384C2B63-5C0B-46E8-9BF0-8E4C1209F63C}">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270AB80-5E75-4758-8AE6-5B52E1A3086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0F7CD1E-303F-4667-8462-31EA08424CE5}">
  <ds:schemaRefs>
    <ds:schemaRef ds:uri="http://schemas.microsoft.com/sharepoint/v3"/>
    <ds:schemaRef ds:uri="http://schemas.microsoft.com/office/2006/metadata/properties"/>
    <ds:schemaRef ds:uri="http://purl.org/dc/term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c4a3eb09-d3f0-4928-b094-498861f3a0e3"/>
    <ds:schemaRef ds:uri="c0096d71-547d-4042-b14d-b0c176c18ef9"/>
    <ds:schemaRef ds:uri="http://www.w3.org/XML/1998/namespace"/>
    <ds:schemaRef ds:uri="http://purl.org/dc/dcmitype/"/>
  </ds:schemaRefs>
</ds:datastoreItem>
</file>

<file path=customXml/itemProps3.xml><?xml version="1.0" encoding="utf-8"?>
<ds:datastoreItem xmlns:ds="http://schemas.openxmlformats.org/officeDocument/2006/customXml" ds:itemID="{B42E0CF7-E0C2-4BEF-86CA-C3E40994099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5955</TotalTime>
  <Words>1671</Words>
  <Application>Microsoft Office PowerPoint</Application>
  <PresentationFormat>Widescreen</PresentationFormat>
  <Paragraphs>430</Paragraphs>
  <Slides>48</Slides>
  <Notes>2</Notes>
  <HiddenSlides>3</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Arial</vt:lpstr>
      <vt:lpstr>Calibri</vt:lpstr>
      <vt:lpstr>Calibri Light</vt:lpstr>
      <vt:lpstr>Impact</vt:lpstr>
      <vt:lpstr>Office Theme</vt:lpstr>
      <vt:lpstr>Six Virtual Developer Meetups</vt:lpstr>
      <vt:lpstr>PowerPoint Presentation</vt:lpstr>
      <vt:lpstr>Touring Oracle Cloud services  for cloud native application development</vt:lpstr>
      <vt:lpstr>PowerPoint Presentation</vt:lpstr>
      <vt:lpstr>Preparation for the Katacoda Hands-On Labs</vt:lpstr>
      <vt:lpstr>Cloud Trial as Registered Webinar Attendee </vt:lpstr>
      <vt:lpstr>The Prepared Tenancy </vt:lpstr>
      <vt:lpstr>PowerPoint Presentation</vt:lpstr>
      <vt:lpstr>PowerPoint Presentation</vt:lpstr>
      <vt:lpstr>Focus on</vt:lpstr>
      <vt:lpstr>PowerPoint Presentation</vt:lpstr>
      <vt:lpstr>PowerPoint Presentation</vt:lpstr>
      <vt:lpstr>PowerPoint Presentation</vt:lpstr>
      <vt:lpstr>Monitoring</vt:lpstr>
      <vt:lpstr>Monitoring – Health Checks</vt:lpstr>
      <vt:lpstr>PowerPoint Presentation</vt:lpstr>
      <vt:lpstr>PowerPoint Presentation</vt:lpstr>
      <vt:lpstr>Healthcheck on “healthprobe” script that tries to connect to Database when HTTP invoked</vt:lpstr>
      <vt:lpstr>Monitoring – Health Checks –  as crude function scheduler</vt:lpstr>
      <vt:lpstr>Health Checks on (hot) Functions</vt:lpstr>
      <vt:lpstr>Scenario: Alarms on Health Checks on Functions</vt:lpstr>
      <vt:lpstr>OCI Monitoring - Pricing</vt:lpstr>
      <vt:lpstr>OCI Notifications - Pricing</vt:lpstr>
      <vt:lpstr>Logging</vt:lpstr>
      <vt:lpstr>PowerPoint Presentation</vt:lpstr>
      <vt:lpstr>PowerPoint Presentation</vt:lpstr>
      <vt:lpstr>Audit</vt:lpstr>
      <vt:lpstr>PowerPoint Presentation</vt:lpstr>
      <vt:lpstr>Audit Log Message</vt:lpstr>
      <vt:lpstr>PowerPoint Presentation</vt:lpstr>
      <vt:lpstr>PowerPoint Presentation</vt:lpstr>
      <vt:lpstr>Vault – Manage Keys and Secrets</vt:lpstr>
      <vt:lpstr>Share Very Private Details in quite Public Way</vt:lpstr>
      <vt:lpstr>Share Very Private Details in quite Public Way</vt:lpstr>
      <vt:lpstr>Vault – Manage Keys and Secrets</vt:lpstr>
      <vt:lpstr>Vault</vt:lpstr>
      <vt:lpstr>OCI SDK for TypeScript | JavaScript | Node</vt:lpstr>
      <vt:lpstr>Resource Principal</vt:lpstr>
      <vt:lpstr>Function as Resource Principal that reads secrets within a compartment</vt:lpstr>
      <vt:lpstr>PowerPoint Presentation</vt:lpstr>
      <vt:lpstr>Automation – Infra as Code</vt:lpstr>
      <vt:lpstr>Infra as Code</vt:lpstr>
      <vt:lpstr>Infra as Code</vt:lpstr>
      <vt:lpstr>Infra as Code: Terraform on OCI</vt:lpstr>
      <vt:lpstr>OCI Resource Manager,  Stacks and Jobs</vt:lpstr>
      <vt:lpstr>PowerPoint Presentation</vt:lpstr>
      <vt:lpstr>Q&amp;A  and  Live Handson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Six Virtual Developer Meetups</dc:title>
  <dc:creator>Lucas Jellema</dc:creator>
  <cp:lastModifiedBy>Lucas Jellema</cp:lastModifiedBy>
  <cp:revision>1</cp:revision>
  <dcterms:created xsi:type="dcterms:W3CDTF">2020-07-02T13:53:52Z</dcterms:created>
  <dcterms:modified xsi:type="dcterms:W3CDTF">2020-07-10T15:32:18Z</dcterms:modified>
</cp:coreProperties>
</file>